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418" r:id="rId5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96" userDrawn="1">
          <p15:clr>
            <a:srgbClr val="A4A3A4"/>
          </p15:clr>
        </p15:guide>
        <p15:guide id="2" pos="2094" userDrawn="1">
          <p15:clr>
            <a:srgbClr val="A4A3A4"/>
          </p15:clr>
        </p15:guide>
        <p15:guide id="3" orient="horz" pos="2908" userDrawn="1">
          <p15:clr>
            <a:srgbClr val="A4A3A4"/>
          </p15:clr>
        </p15:guide>
        <p15:guide id="4" pos="1028" userDrawn="1">
          <p15:clr>
            <a:srgbClr val="A4A3A4"/>
          </p15:clr>
        </p15:guide>
        <p15:guide id="5" pos="1980" userDrawn="1">
          <p15:clr>
            <a:srgbClr val="A4A3A4"/>
          </p15:clr>
        </p15:guide>
        <p15:guide id="6" pos="5360" userDrawn="1">
          <p15:clr>
            <a:srgbClr val="A4A3A4"/>
          </p15:clr>
        </p15:guide>
        <p15:guide id="7" pos="5586" userDrawn="1">
          <p15:clr>
            <a:srgbClr val="A4A3A4"/>
          </p15:clr>
        </p15:guide>
        <p15:guide id="9" orient="horz" pos="3317" userDrawn="1">
          <p15:clr>
            <a:srgbClr val="A4A3A4"/>
          </p15:clr>
        </p15:guide>
        <p15:guide id="10" orient="horz" pos="3634" userDrawn="1">
          <p15:clr>
            <a:srgbClr val="A4A3A4"/>
          </p15:clr>
        </p15:guide>
        <p15:guide id="12" pos="3568" userDrawn="1">
          <p15:clr>
            <a:srgbClr val="A4A3A4"/>
          </p15:clr>
        </p15:guide>
        <p15:guide id="13" pos="7151" userDrawn="1">
          <p15:clr>
            <a:srgbClr val="A4A3A4"/>
          </p15:clr>
        </p15:guide>
        <p15:guide id="14" orient="horz" pos="845" userDrawn="1">
          <p15:clr>
            <a:srgbClr val="A4A3A4"/>
          </p15:clr>
        </p15:guide>
        <p15:guide id="15" orient="horz" pos="2591" userDrawn="1">
          <p15:clr>
            <a:srgbClr val="A4A3A4"/>
          </p15:clr>
        </p15:guide>
        <p15:guide id="16" pos="6176" userDrawn="1">
          <p15:clr>
            <a:srgbClr val="A4A3A4"/>
          </p15:clr>
        </p15:guide>
        <p15:guide id="17" pos="6085" userDrawn="1">
          <p15:clr>
            <a:srgbClr val="A4A3A4"/>
          </p15:clr>
        </p15:guide>
        <p15:guide id="18" pos="508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nh Pham" initials="LP" lastIdx="8" clrIdx="0">
    <p:extLst>
      <p:ext uri="{19B8F6BF-5375-455C-9EA6-DF929625EA0E}">
        <p15:presenceInfo xmlns:p15="http://schemas.microsoft.com/office/powerpoint/2012/main" userId="07b3168c74238c1f" providerId="Windows Live"/>
      </p:ext>
    </p:extLst>
  </p:cmAuthor>
  <p:cmAuthor id="2" name="Microsoft Office-Benutzer" initials="MO" lastIdx="14" clrIdx="1">
    <p:extLst>
      <p:ext uri="{19B8F6BF-5375-455C-9EA6-DF929625EA0E}">
        <p15:presenceInfo xmlns:p15="http://schemas.microsoft.com/office/powerpoint/2012/main" userId="Microsoft Office-Benutzer" providerId="None"/>
      </p:ext>
    </p:extLst>
  </p:cmAuthor>
  <p:cmAuthor id="3" name="Mila Zografova" initials="MZ" lastIdx="11" clrIdx="2">
    <p:extLst>
      <p:ext uri="{19B8F6BF-5375-455C-9EA6-DF929625EA0E}">
        <p15:presenceInfo xmlns:p15="http://schemas.microsoft.com/office/powerpoint/2012/main" userId="Mila Zografova" providerId="None"/>
      </p:ext>
    </p:extLst>
  </p:cmAuthor>
  <p:cmAuthor id="4" name="Merkt Tabea" initials="MT" lastIdx="9" clrIdx="3">
    <p:extLst>
      <p:ext uri="{19B8F6BF-5375-455C-9EA6-DF929625EA0E}">
        <p15:presenceInfo xmlns:p15="http://schemas.microsoft.com/office/powerpoint/2012/main" userId="Merkt Tabea" providerId="None"/>
      </p:ext>
    </p:extLst>
  </p:cmAuthor>
  <p:cmAuthor id="5" name="Jörg Claudio" initials="JC" lastIdx="6" clrIdx="4">
    <p:extLst>
      <p:ext uri="{19B8F6BF-5375-455C-9EA6-DF929625EA0E}">
        <p15:presenceInfo xmlns:p15="http://schemas.microsoft.com/office/powerpoint/2012/main" userId="Jörg Claudi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AFA5"/>
    <a:srgbClr val="0E5C95"/>
    <a:srgbClr val="005EA8"/>
    <a:srgbClr val="EE7F00"/>
    <a:srgbClr val="99BEDC"/>
    <a:srgbClr val="4D8EC2"/>
    <a:srgbClr val="5CC7C0"/>
    <a:srgbClr val="39BBB3"/>
    <a:srgbClr val="73A7CF"/>
    <a:srgbClr val="2676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3" autoAdjust="0"/>
    <p:restoredTop sz="93557" autoAdjust="0"/>
  </p:normalViewPr>
  <p:slideViewPr>
    <p:cSldViewPr snapToGrid="0">
      <p:cViewPr varScale="1">
        <p:scale>
          <a:sx n="76" d="100"/>
          <a:sy n="76" d="100"/>
        </p:scale>
        <p:origin x="220" y="64"/>
      </p:cViewPr>
      <p:guideLst>
        <p:guide orient="horz" pos="2296"/>
        <p:guide pos="2094"/>
        <p:guide orient="horz" pos="2908"/>
        <p:guide pos="1028"/>
        <p:guide pos="1980"/>
        <p:guide pos="5360"/>
        <p:guide pos="5586"/>
        <p:guide orient="horz" pos="3317"/>
        <p:guide orient="horz" pos="3634"/>
        <p:guide pos="3568"/>
        <p:guide pos="7151"/>
        <p:guide orient="horz" pos="845"/>
        <p:guide orient="horz" pos="2591"/>
        <p:guide pos="6176"/>
        <p:guide pos="6085"/>
        <p:guide pos="5087"/>
      </p:guideLst>
    </p:cSldViewPr>
  </p:slideViewPr>
  <p:outlineViewPr>
    <p:cViewPr>
      <p:scale>
        <a:sx n="33" d="100"/>
        <a:sy n="33" d="100"/>
      </p:scale>
      <p:origin x="0" y="-1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75" d="100"/>
          <a:sy n="75" d="100"/>
        </p:scale>
        <p:origin x="2856" y="-30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3B0219-EAE0-4B61-B7C2-C53FD724AF5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43CA79DA-28C6-4A50-B55F-F1B109B8971A}">
      <dgm:prSet phldrT="[Text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de-DE" sz="1400" b="0" dirty="0">
              <a:solidFill>
                <a:schemeClr val="tx1"/>
              </a:solidFill>
            </a:rPr>
            <a:t>Rechtsdienst</a:t>
          </a:r>
        </a:p>
        <a:p>
          <a:r>
            <a:rPr lang="de-DE" sz="1400" b="1" dirty="0">
              <a:solidFill>
                <a:schemeClr val="tx1"/>
              </a:solidFill>
            </a:rPr>
            <a:t>Johannes Theler</a:t>
          </a:r>
        </a:p>
      </dgm:t>
    </dgm:pt>
    <dgm:pt modelId="{28449B05-8C39-47BB-9533-A271A042002C}" type="parTrans" cxnId="{EF29698D-881D-4BBF-B636-A2F0F9C82413}">
      <dgm:prSet/>
      <dgm:spPr/>
      <dgm:t>
        <a:bodyPr/>
        <a:lstStyle/>
        <a:p>
          <a:endParaRPr lang="de-DE" sz="1000"/>
        </a:p>
      </dgm:t>
    </dgm:pt>
    <dgm:pt modelId="{E42393AB-97FF-480A-A3DC-87E208511E99}" type="sibTrans" cxnId="{EF29698D-881D-4BBF-B636-A2F0F9C82413}">
      <dgm:prSet/>
      <dgm:spPr/>
      <dgm:t>
        <a:bodyPr/>
        <a:lstStyle/>
        <a:p>
          <a:endParaRPr lang="de-DE" sz="1000"/>
        </a:p>
      </dgm:t>
    </dgm:pt>
    <dgm:pt modelId="{5C254530-6584-43C7-8956-95A49D3C5299}">
      <dgm:prSet phldrT="[Text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de-DE" sz="1400" b="0" dirty="0">
              <a:solidFill>
                <a:schemeClr val="tx1"/>
              </a:solidFill>
            </a:rPr>
            <a:t>Patientenberatung und </a:t>
          </a:r>
          <a:br>
            <a:rPr lang="de-DE" sz="1400" b="0" dirty="0">
              <a:solidFill>
                <a:schemeClr val="tx1"/>
              </a:solidFill>
            </a:rPr>
          </a:br>
          <a:r>
            <a:rPr lang="de-DE" sz="1400" b="0" dirty="0">
              <a:solidFill>
                <a:schemeClr val="tx1"/>
              </a:solidFill>
            </a:rPr>
            <a:t>Beschwerdemanagement</a:t>
          </a:r>
        </a:p>
        <a:p>
          <a:r>
            <a:rPr lang="de-DE" sz="1400" b="1" dirty="0">
              <a:solidFill>
                <a:schemeClr val="tx1"/>
              </a:solidFill>
            </a:rPr>
            <a:t>Walter Kunz</a:t>
          </a:r>
        </a:p>
      </dgm:t>
    </dgm:pt>
    <dgm:pt modelId="{9ADE12D1-F9E3-4BF7-AE02-0DA0EBCCB99E}" type="parTrans" cxnId="{78BB244A-D36A-40A0-A507-B287C0829CB2}">
      <dgm:prSet/>
      <dgm:spPr/>
      <dgm:t>
        <a:bodyPr/>
        <a:lstStyle/>
        <a:p>
          <a:endParaRPr lang="de-DE" sz="1000"/>
        </a:p>
      </dgm:t>
    </dgm:pt>
    <dgm:pt modelId="{FE3FFF3E-B16C-453D-9A64-E53E5780B5FF}" type="sibTrans" cxnId="{78BB244A-D36A-40A0-A507-B287C0829CB2}">
      <dgm:prSet/>
      <dgm:spPr/>
      <dgm:t>
        <a:bodyPr/>
        <a:lstStyle/>
        <a:p>
          <a:endParaRPr lang="de-DE" sz="1000"/>
        </a:p>
      </dgm:t>
    </dgm:pt>
    <dgm:pt modelId="{F22997E7-133B-4636-98DA-CB88E75C0283}">
      <dgm:prSet phldrT="[Text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US" sz="1400" b="0" dirty="0">
              <a:solidFill>
                <a:schemeClr val="tx1"/>
              </a:solidFill>
            </a:rPr>
            <a:t>Corporate Responsibility, Risk Management &amp; Compliance</a:t>
          </a:r>
        </a:p>
        <a:p>
          <a:r>
            <a:rPr lang="de-DE" sz="1400" b="1" dirty="0">
              <a:solidFill>
                <a:schemeClr val="tx1"/>
              </a:solidFill>
            </a:rPr>
            <a:t>Erik Dinkel </a:t>
          </a:r>
        </a:p>
        <a:p>
          <a:r>
            <a:rPr lang="de-DE" sz="1000" b="1" i="1" dirty="0">
              <a:solidFill>
                <a:schemeClr val="tx1"/>
              </a:solidFill>
            </a:rPr>
            <a:t>(Stv. von David Chaksad)</a:t>
          </a:r>
        </a:p>
      </dgm:t>
    </dgm:pt>
    <dgm:pt modelId="{B03DC1CA-ECE4-4896-ADAF-B74063D55E0D}" type="parTrans" cxnId="{867CE2F9-DF40-4F55-A926-83791BFBB181}">
      <dgm:prSet/>
      <dgm:spPr/>
      <dgm:t>
        <a:bodyPr/>
        <a:lstStyle/>
        <a:p>
          <a:endParaRPr lang="de-DE"/>
        </a:p>
      </dgm:t>
    </dgm:pt>
    <dgm:pt modelId="{2C4217BC-C99B-4215-BAF9-BADDCF991EA7}" type="sibTrans" cxnId="{867CE2F9-DF40-4F55-A926-83791BFBB181}">
      <dgm:prSet/>
      <dgm:spPr/>
      <dgm:t>
        <a:bodyPr/>
        <a:lstStyle/>
        <a:p>
          <a:endParaRPr lang="de-DE"/>
        </a:p>
      </dgm:t>
    </dgm:pt>
    <dgm:pt modelId="{D6089E4C-8BF4-4E3F-95BB-7D52A184E7D5}">
      <dgm:prSet phldrT="[Text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de-DE" sz="1400" b="0" dirty="0">
              <a:solidFill>
                <a:schemeClr val="tx1"/>
              </a:solidFill>
            </a:rPr>
            <a:t>Qualität und Ethik</a:t>
          </a:r>
        </a:p>
        <a:p>
          <a:r>
            <a:rPr lang="de-DE" sz="1400" b="1" dirty="0">
              <a:solidFill>
                <a:schemeClr val="tx1"/>
              </a:solidFill>
            </a:rPr>
            <a:t>Annette Lader</a:t>
          </a:r>
        </a:p>
      </dgm:t>
    </dgm:pt>
    <dgm:pt modelId="{FD8181CF-2CEF-4654-9FAA-36418F5BE25E}" type="parTrans" cxnId="{1FC48C6D-954B-49C5-BDBC-7E9D75358974}">
      <dgm:prSet/>
      <dgm:spPr/>
      <dgm:t>
        <a:bodyPr/>
        <a:lstStyle/>
        <a:p>
          <a:endParaRPr lang="de-DE"/>
        </a:p>
      </dgm:t>
    </dgm:pt>
    <dgm:pt modelId="{4ED0A489-EF82-408A-BF4F-810ECA28FDF8}" type="sibTrans" cxnId="{1FC48C6D-954B-49C5-BDBC-7E9D75358974}">
      <dgm:prSet/>
      <dgm:spPr/>
      <dgm:t>
        <a:bodyPr/>
        <a:lstStyle/>
        <a:p>
          <a:endParaRPr lang="de-DE"/>
        </a:p>
      </dgm:t>
    </dgm:pt>
    <dgm:pt modelId="{EB42C177-436D-4129-8E00-0F1E9796744D}" type="asst">
      <dgm:prSet phldrT="[Text]" custT="1"/>
      <dgm:spPr>
        <a:solidFill>
          <a:schemeClr val="bg1"/>
        </a:solidFill>
        <a:ln>
          <a:solidFill>
            <a:schemeClr val="accent5"/>
          </a:solidFill>
        </a:ln>
      </dgm:spPr>
      <dgm:t>
        <a:bodyPr/>
        <a:lstStyle/>
        <a:p>
          <a:r>
            <a:rPr lang="de-DE" sz="1400" b="1" dirty="0">
              <a:solidFill>
                <a:schemeClr val="tx1"/>
              </a:solidFill>
            </a:rPr>
            <a:t>David Chaksad</a:t>
          </a:r>
        </a:p>
        <a:p>
          <a:r>
            <a:rPr lang="de-DE" sz="1400" b="0" dirty="0">
              <a:solidFill>
                <a:schemeClr val="tx1"/>
              </a:solidFill>
            </a:rPr>
            <a:t>Direktor Corporate Center Funktionen</a:t>
          </a:r>
          <a:endParaRPr lang="de-DE" sz="1400" b="1" dirty="0">
            <a:solidFill>
              <a:schemeClr val="tx1"/>
            </a:solidFill>
          </a:endParaRPr>
        </a:p>
      </dgm:t>
    </dgm:pt>
    <dgm:pt modelId="{906F1565-3A9C-4932-9E26-BD1965638DEE}" type="sibTrans" cxnId="{4C8E2326-BC7E-4A5D-BD20-827982B3DCC9}">
      <dgm:prSet/>
      <dgm:spPr/>
      <dgm:t>
        <a:bodyPr/>
        <a:lstStyle/>
        <a:p>
          <a:endParaRPr lang="de-DE" sz="1000"/>
        </a:p>
      </dgm:t>
    </dgm:pt>
    <dgm:pt modelId="{6E9A471B-2C17-4F02-8E95-8E2FB56BE8BE}" type="parTrans" cxnId="{4C8E2326-BC7E-4A5D-BD20-827982B3DCC9}">
      <dgm:prSet/>
      <dgm:spPr/>
      <dgm:t>
        <a:bodyPr/>
        <a:lstStyle/>
        <a:p>
          <a:endParaRPr lang="de-DE" sz="1000"/>
        </a:p>
      </dgm:t>
    </dgm:pt>
    <dgm:pt modelId="{C69A52A8-8B7E-4F44-B8AF-930D875C20D0}">
      <dgm:prSet phldrT="[Text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de-DE" sz="1400" b="0" dirty="0">
              <a:solidFill>
                <a:schemeClr val="tx1"/>
              </a:solidFill>
            </a:rPr>
            <a:t>Direktionssekretariat</a:t>
          </a:r>
        </a:p>
        <a:p>
          <a:r>
            <a:rPr lang="de-DE" sz="1400" b="0" dirty="0">
              <a:solidFill>
                <a:schemeClr val="tx1"/>
              </a:solidFill>
            </a:rPr>
            <a:t>Sekretär Spitaldirektion</a:t>
          </a:r>
        </a:p>
        <a:p>
          <a:r>
            <a:rPr lang="de-DE" sz="1400" b="1" dirty="0">
              <a:solidFill>
                <a:schemeClr val="tx1"/>
              </a:solidFill>
            </a:rPr>
            <a:t>Peter Obrist</a:t>
          </a:r>
        </a:p>
      </dgm:t>
    </dgm:pt>
    <dgm:pt modelId="{11495590-AFD2-46F8-8256-6F8D3A7AC56A}" type="parTrans" cxnId="{DD825E02-EBE4-4CAA-86BF-B5C3AA007005}">
      <dgm:prSet/>
      <dgm:spPr/>
      <dgm:t>
        <a:bodyPr/>
        <a:lstStyle/>
        <a:p>
          <a:endParaRPr lang="de-DE"/>
        </a:p>
      </dgm:t>
    </dgm:pt>
    <dgm:pt modelId="{D25EA1AF-7211-4306-8FFC-11248600B0D5}" type="sibTrans" cxnId="{DD825E02-EBE4-4CAA-86BF-B5C3AA007005}">
      <dgm:prSet/>
      <dgm:spPr/>
      <dgm:t>
        <a:bodyPr/>
        <a:lstStyle/>
        <a:p>
          <a:endParaRPr lang="de-DE"/>
        </a:p>
      </dgm:t>
    </dgm:pt>
    <dgm:pt modelId="{1BCF0C32-41B7-49B5-9568-A9B8C56FCBF2}" type="pres">
      <dgm:prSet presAssocID="{733B0219-EAE0-4B61-B7C2-C53FD724AF5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FD1D0DA-FB51-4B0E-BC7F-C39DE0F92C8F}" type="pres">
      <dgm:prSet presAssocID="{EB42C177-436D-4129-8E00-0F1E9796744D}" presName="hierRoot1" presStyleCnt="0">
        <dgm:presLayoutVars>
          <dgm:hierBranch val="init"/>
        </dgm:presLayoutVars>
      </dgm:prSet>
      <dgm:spPr/>
    </dgm:pt>
    <dgm:pt modelId="{40EFB94E-F62E-40F8-93D9-DF4A69AC3D88}" type="pres">
      <dgm:prSet presAssocID="{EB42C177-436D-4129-8E00-0F1E9796744D}" presName="rootComposite1" presStyleCnt="0"/>
      <dgm:spPr/>
    </dgm:pt>
    <dgm:pt modelId="{2B31794D-B53E-44EE-B02E-9533043A409F}" type="pres">
      <dgm:prSet presAssocID="{EB42C177-436D-4129-8E00-0F1E9796744D}" presName="rootText1" presStyleLbl="node0" presStyleIdx="0" presStyleCnt="2" custScaleX="134142">
        <dgm:presLayoutVars>
          <dgm:chPref val="3"/>
        </dgm:presLayoutVars>
      </dgm:prSet>
      <dgm:spPr/>
    </dgm:pt>
    <dgm:pt modelId="{B52EDA19-E580-4963-BFF9-AD22860ED199}" type="pres">
      <dgm:prSet presAssocID="{EB42C177-436D-4129-8E00-0F1E9796744D}" presName="rootConnector1" presStyleLbl="asst0" presStyleIdx="0" presStyleCnt="0"/>
      <dgm:spPr/>
    </dgm:pt>
    <dgm:pt modelId="{42C9F156-F8F4-4C52-A3F0-8E434F33D048}" type="pres">
      <dgm:prSet presAssocID="{EB42C177-436D-4129-8E00-0F1E9796744D}" presName="hierChild2" presStyleCnt="0"/>
      <dgm:spPr/>
    </dgm:pt>
    <dgm:pt modelId="{6C359648-1780-4387-9399-A5798876065B}" type="pres">
      <dgm:prSet presAssocID="{B03DC1CA-ECE4-4896-ADAF-B74063D55E0D}" presName="Name37" presStyleLbl="parChTrans1D2" presStyleIdx="0" presStyleCnt="4"/>
      <dgm:spPr/>
    </dgm:pt>
    <dgm:pt modelId="{5AC9E80E-1836-439F-A66D-71360AF8A68F}" type="pres">
      <dgm:prSet presAssocID="{F22997E7-133B-4636-98DA-CB88E75C0283}" presName="hierRoot2" presStyleCnt="0">
        <dgm:presLayoutVars>
          <dgm:hierBranch val="init"/>
        </dgm:presLayoutVars>
      </dgm:prSet>
      <dgm:spPr/>
    </dgm:pt>
    <dgm:pt modelId="{440F3382-54CE-49AE-9D66-C9F3EF895183}" type="pres">
      <dgm:prSet presAssocID="{F22997E7-133B-4636-98DA-CB88E75C0283}" presName="rootComposite" presStyleCnt="0"/>
      <dgm:spPr/>
    </dgm:pt>
    <dgm:pt modelId="{C37E1FB6-BB84-49A2-951D-FB67CB0B7C42}" type="pres">
      <dgm:prSet presAssocID="{F22997E7-133B-4636-98DA-CB88E75C0283}" presName="rootText" presStyleLbl="node2" presStyleIdx="0" presStyleCnt="4">
        <dgm:presLayoutVars>
          <dgm:chPref val="3"/>
        </dgm:presLayoutVars>
      </dgm:prSet>
      <dgm:spPr/>
    </dgm:pt>
    <dgm:pt modelId="{03CB795A-BAA0-4736-ABE2-4C5A5C278AD4}" type="pres">
      <dgm:prSet presAssocID="{F22997E7-133B-4636-98DA-CB88E75C0283}" presName="rootConnector" presStyleLbl="node2" presStyleIdx="0" presStyleCnt="4"/>
      <dgm:spPr/>
    </dgm:pt>
    <dgm:pt modelId="{93ADCF38-FC15-4945-AA07-FB0AD0B12E85}" type="pres">
      <dgm:prSet presAssocID="{F22997E7-133B-4636-98DA-CB88E75C0283}" presName="hierChild4" presStyleCnt="0"/>
      <dgm:spPr/>
    </dgm:pt>
    <dgm:pt modelId="{A5BCB252-C485-451F-A2C3-684FD2C7DC06}" type="pres">
      <dgm:prSet presAssocID="{F22997E7-133B-4636-98DA-CB88E75C0283}" presName="hierChild5" presStyleCnt="0"/>
      <dgm:spPr/>
    </dgm:pt>
    <dgm:pt modelId="{971362FE-BA93-4271-B188-37281998E641}" type="pres">
      <dgm:prSet presAssocID="{28449B05-8C39-47BB-9533-A271A042002C}" presName="Name37" presStyleLbl="parChTrans1D2" presStyleIdx="1" presStyleCnt="4"/>
      <dgm:spPr/>
    </dgm:pt>
    <dgm:pt modelId="{227186C0-DBC8-463F-AA7D-7BC390773AB1}" type="pres">
      <dgm:prSet presAssocID="{43CA79DA-28C6-4A50-B55F-F1B109B8971A}" presName="hierRoot2" presStyleCnt="0">
        <dgm:presLayoutVars>
          <dgm:hierBranch val="init"/>
        </dgm:presLayoutVars>
      </dgm:prSet>
      <dgm:spPr/>
    </dgm:pt>
    <dgm:pt modelId="{2B9C3F91-8E15-4BCF-AA78-3B14974484D0}" type="pres">
      <dgm:prSet presAssocID="{43CA79DA-28C6-4A50-B55F-F1B109B8971A}" presName="rootComposite" presStyleCnt="0"/>
      <dgm:spPr/>
    </dgm:pt>
    <dgm:pt modelId="{38B859EB-4285-4142-B2D5-2B8C434D2A86}" type="pres">
      <dgm:prSet presAssocID="{43CA79DA-28C6-4A50-B55F-F1B109B8971A}" presName="rootText" presStyleLbl="node2" presStyleIdx="1" presStyleCnt="4">
        <dgm:presLayoutVars>
          <dgm:chPref val="3"/>
        </dgm:presLayoutVars>
      </dgm:prSet>
      <dgm:spPr/>
    </dgm:pt>
    <dgm:pt modelId="{8FB23B50-812B-42CD-943B-01443B01EAAA}" type="pres">
      <dgm:prSet presAssocID="{43CA79DA-28C6-4A50-B55F-F1B109B8971A}" presName="rootConnector" presStyleLbl="node2" presStyleIdx="1" presStyleCnt="4"/>
      <dgm:spPr/>
    </dgm:pt>
    <dgm:pt modelId="{673A2A1E-07CF-4443-9EF0-66BE1C0DA3EC}" type="pres">
      <dgm:prSet presAssocID="{43CA79DA-28C6-4A50-B55F-F1B109B8971A}" presName="hierChild4" presStyleCnt="0"/>
      <dgm:spPr/>
    </dgm:pt>
    <dgm:pt modelId="{C204EAB3-9D4E-4DEF-956F-B46E2B4594E0}" type="pres">
      <dgm:prSet presAssocID="{43CA79DA-28C6-4A50-B55F-F1B109B8971A}" presName="hierChild5" presStyleCnt="0"/>
      <dgm:spPr/>
    </dgm:pt>
    <dgm:pt modelId="{BD927381-1A40-4CB3-887C-D5F34FCCAC5D}" type="pres">
      <dgm:prSet presAssocID="{FD8181CF-2CEF-4654-9FAA-36418F5BE25E}" presName="Name37" presStyleLbl="parChTrans1D2" presStyleIdx="2" presStyleCnt="4"/>
      <dgm:spPr/>
    </dgm:pt>
    <dgm:pt modelId="{8E1BFF49-2629-4549-93A9-7C1B5FFA17EE}" type="pres">
      <dgm:prSet presAssocID="{D6089E4C-8BF4-4E3F-95BB-7D52A184E7D5}" presName="hierRoot2" presStyleCnt="0">
        <dgm:presLayoutVars>
          <dgm:hierBranch val="init"/>
        </dgm:presLayoutVars>
      </dgm:prSet>
      <dgm:spPr/>
    </dgm:pt>
    <dgm:pt modelId="{B174B4FE-0C9A-4FEF-9FF9-6F17D231FA36}" type="pres">
      <dgm:prSet presAssocID="{D6089E4C-8BF4-4E3F-95BB-7D52A184E7D5}" presName="rootComposite" presStyleCnt="0"/>
      <dgm:spPr/>
    </dgm:pt>
    <dgm:pt modelId="{17750740-2335-4E35-BC39-13B4B6CD60F8}" type="pres">
      <dgm:prSet presAssocID="{D6089E4C-8BF4-4E3F-95BB-7D52A184E7D5}" presName="rootText" presStyleLbl="node2" presStyleIdx="2" presStyleCnt="4">
        <dgm:presLayoutVars>
          <dgm:chPref val="3"/>
        </dgm:presLayoutVars>
      </dgm:prSet>
      <dgm:spPr/>
    </dgm:pt>
    <dgm:pt modelId="{3AAC8F3D-F0D2-4F5A-90CF-62BCC930F486}" type="pres">
      <dgm:prSet presAssocID="{D6089E4C-8BF4-4E3F-95BB-7D52A184E7D5}" presName="rootConnector" presStyleLbl="node2" presStyleIdx="2" presStyleCnt="4"/>
      <dgm:spPr/>
    </dgm:pt>
    <dgm:pt modelId="{651A2CD7-1547-4CA4-8831-9583BA6ECA8E}" type="pres">
      <dgm:prSet presAssocID="{D6089E4C-8BF4-4E3F-95BB-7D52A184E7D5}" presName="hierChild4" presStyleCnt="0"/>
      <dgm:spPr/>
    </dgm:pt>
    <dgm:pt modelId="{66DAB86B-D4C5-4C37-8674-66FC7B5A6724}" type="pres">
      <dgm:prSet presAssocID="{D6089E4C-8BF4-4E3F-95BB-7D52A184E7D5}" presName="hierChild5" presStyleCnt="0"/>
      <dgm:spPr/>
    </dgm:pt>
    <dgm:pt modelId="{F9B32BEF-B7E4-4E23-9654-4C5490113249}" type="pres">
      <dgm:prSet presAssocID="{9ADE12D1-F9E3-4BF7-AE02-0DA0EBCCB99E}" presName="Name37" presStyleLbl="parChTrans1D2" presStyleIdx="3" presStyleCnt="4"/>
      <dgm:spPr/>
    </dgm:pt>
    <dgm:pt modelId="{F899ECF5-B6E4-4335-91FD-85988F2A8E3B}" type="pres">
      <dgm:prSet presAssocID="{5C254530-6584-43C7-8956-95A49D3C5299}" presName="hierRoot2" presStyleCnt="0">
        <dgm:presLayoutVars>
          <dgm:hierBranch val="init"/>
        </dgm:presLayoutVars>
      </dgm:prSet>
      <dgm:spPr/>
    </dgm:pt>
    <dgm:pt modelId="{2470CD8E-D3FC-4BBE-9189-330DB197B58C}" type="pres">
      <dgm:prSet presAssocID="{5C254530-6584-43C7-8956-95A49D3C5299}" presName="rootComposite" presStyleCnt="0"/>
      <dgm:spPr/>
    </dgm:pt>
    <dgm:pt modelId="{2C1F0833-9C00-47FE-8549-BE889B54570D}" type="pres">
      <dgm:prSet presAssocID="{5C254530-6584-43C7-8956-95A49D3C5299}" presName="rootText" presStyleLbl="node2" presStyleIdx="3" presStyleCnt="4">
        <dgm:presLayoutVars>
          <dgm:chPref val="3"/>
        </dgm:presLayoutVars>
      </dgm:prSet>
      <dgm:spPr/>
    </dgm:pt>
    <dgm:pt modelId="{8AA67F23-7299-410D-AB4D-9D223F37447C}" type="pres">
      <dgm:prSet presAssocID="{5C254530-6584-43C7-8956-95A49D3C5299}" presName="rootConnector" presStyleLbl="node2" presStyleIdx="3" presStyleCnt="4"/>
      <dgm:spPr/>
    </dgm:pt>
    <dgm:pt modelId="{C6583917-F6E0-4449-AB78-EA2292DBFEA1}" type="pres">
      <dgm:prSet presAssocID="{5C254530-6584-43C7-8956-95A49D3C5299}" presName="hierChild4" presStyleCnt="0"/>
      <dgm:spPr/>
    </dgm:pt>
    <dgm:pt modelId="{A11CCCF0-570E-4073-88B3-523273E7CED6}" type="pres">
      <dgm:prSet presAssocID="{5C254530-6584-43C7-8956-95A49D3C5299}" presName="hierChild5" presStyleCnt="0"/>
      <dgm:spPr/>
    </dgm:pt>
    <dgm:pt modelId="{898CF2D2-072B-4E7E-A7D4-B0CBA4C70089}" type="pres">
      <dgm:prSet presAssocID="{EB42C177-436D-4129-8E00-0F1E9796744D}" presName="hierChild3" presStyleCnt="0"/>
      <dgm:spPr/>
    </dgm:pt>
    <dgm:pt modelId="{1E08D379-6624-4232-AA8C-64880E145B87}" type="pres">
      <dgm:prSet presAssocID="{C69A52A8-8B7E-4F44-B8AF-930D875C20D0}" presName="hierRoot1" presStyleCnt="0">
        <dgm:presLayoutVars>
          <dgm:hierBranch val="init"/>
        </dgm:presLayoutVars>
      </dgm:prSet>
      <dgm:spPr/>
    </dgm:pt>
    <dgm:pt modelId="{7C0791BD-BCE7-49DD-950E-AD110E528439}" type="pres">
      <dgm:prSet presAssocID="{C69A52A8-8B7E-4F44-B8AF-930D875C20D0}" presName="rootComposite1" presStyleCnt="0"/>
      <dgm:spPr/>
    </dgm:pt>
    <dgm:pt modelId="{5DB30D1E-116C-4504-BC6F-4FEFB544FDD1}" type="pres">
      <dgm:prSet presAssocID="{C69A52A8-8B7E-4F44-B8AF-930D875C20D0}" presName="rootText1" presStyleLbl="node0" presStyleIdx="1" presStyleCnt="2" custScaleX="96657" custScaleY="77214" custLinFactNeighborX="-7522" custLinFactNeighborY="15729">
        <dgm:presLayoutVars>
          <dgm:chPref val="3"/>
        </dgm:presLayoutVars>
      </dgm:prSet>
      <dgm:spPr/>
    </dgm:pt>
    <dgm:pt modelId="{D8893B38-D1B8-4B8E-BF40-C48997501E0E}" type="pres">
      <dgm:prSet presAssocID="{C69A52A8-8B7E-4F44-B8AF-930D875C20D0}" presName="rootConnector1" presStyleLbl="node1" presStyleIdx="0" presStyleCnt="0"/>
      <dgm:spPr/>
    </dgm:pt>
    <dgm:pt modelId="{6412CF84-281F-4F24-8900-6812B5EBD273}" type="pres">
      <dgm:prSet presAssocID="{C69A52A8-8B7E-4F44-B8AF-930D875C20D0}" presName="hierChild2" presStyleCnt="0"/>
      <dgm:spPr/>
    </dgm:pt>
    <dgm:pt modelId="{6A0C6DA4-BD55-4377-A00F-7F20522B8A8B}" type="pres">
      <dgm:prSet presAssocID="{C69A52A8-8B7E-4F44-B8AF-930D875C20D0}" presName="hierChild3" presStyleCnt="0"/>
      <dgm:spPr/>
    </dgm:pt>
  </dgm:ptLst>
  <dgm:cxnLst>
    <dgm:cxn modelId="{DD825E02-EBE4-4CAA-86BF-B5C3AA007005}" srcId="{733B0219-EAE0-4B61-B7C2-C53FD724AF58}" destId="{C69A52A8-8B7E-4F44-B8AF-930D875C20D0}" srcOrd="1" destOrd="0" parTransId="{11495590-AFD2-46F8-8256-6F8D3A7AC56A}" sibTransId="{D25EA1AF-7211-4306-8FFC-11248600B0D5}"/>
    <dgm:cxn modelId="{4162D804-50E0-4BF8-920E-505275E38F2E}" type="presOf" srcId="{EB42C177-436D-4129-8E00-0F1E9796744D}" destId="{2B31794D-B53E-44EE-B02E-9533043A409F}" srcOrd="0" destOrd="0" presId="urn:microsoft.com/office/officeart/2005/8/layout/orgChart1"/>
    <dgm:cxn modelId="{245FD306-C70E-4A0E-AEB0-2E19C9C5651B}" type="presOf" srcId="{5C254530-6584-43C7-8956-95A49D3C5299}" destId="{8AA67F23-7299-410D-AB4D-9D223F37447C}" srcOrd="1" destOrd="0" presId="urn:microsoft.com/office/officeart/2005/8/layout/orgChart1"/>
    <dgm:cxn modelId="{82476F1B-0F86-4630-BF62-6A127DD883FF}" type="presOf" srcId="{C69A52A8-8B7E-4F44-B8AF-930D875C20D0}" destId="{5DB30D1E-116C-4504-BC6F-4FEFB544FDD1}" srcOrd="0" destOrd="0" presId="urn:microsoft.com/office/officeart/2005/8/layout/orgChart1"/>
    <dgm:cxn modelId="{4C8E2326-BC7E-4A5D-BD20-827982B3DCC9}" srcId="{733B0219-EAE0-4B61-B7C2-C53FD724AF58}" destId="{EB42C177-436D-4129-8E00-0F1E9796744D}" srcOrd="0" destOrd="0" parTransId="{6E9A471B-2C17-4F02-8E95-8E2FB56BE8BE}" sibTransId="{906F1565-3A9C-4932-9E26-BD1965638DEE}"/>
    <dgm:cxn modelId="{0E83272D-4252-4E48-943D-1F0B89F75A51}" type="presOf" srcId="{FD8181CF-2CEF-4654-9FAA-36418F5BE25E}" destId="{BD927381-1A40-4CB3-887C-D5F34FCCAC5D}" srcOrd="0" destOrd="0" presId="urn:microsoft.com/office/officeart/2005/8/layout/orgChart1"/>
    <dgm:cxn modelId="{40DAE535-F7CF-459E-AFC6-9784555E4AC1}" type="presOf" srcId="{5C254530-6584-43C7-8956-95A49D3C5299}" destId="{2C1F0833-9C00-47FE-8549-BE889B54570D}" srcOrd="0" destOrd="0" presId="urn:microsoft.com/office/officeart/2005/8/layout/orgChart1"/>
    <dgm:cxn modelId="{78BB244A-D36A-40A0-A507-B287C0829CB2}" srcId="{EB42C177-436D-4129-8E00-0F1E9796744D}" destId="{5C254530-6584-43C7-8956-95A49D3C5299}" srcOrd="3" destOrd="0" parTransId="{9ADE12D1-F9E3-4BF7-AE02-0DA0EBCCB99E}" sibTransId="{FE3FFF3E-B16C-453D-9A64-E53E5780B5FF}"/>
    <dgm:cxn modelId="{1FC48C6D-954B-49C5-BDBC-7E9D75358974}" srcId="{EB42C177-436D-4129-8E00-0F1E9796744D}" destId="{D6089E4C-8BF4-4E3F-95BB-7D52A184E7D5}" srcOrd="2" destOrd="0" parTransId="{FD8181CF-2CEF-4654-9FAA-36418F5BE25E}" sibTransId="{4ED0A489-EF82-408A-BF4F-810ECA28FDF8}"/>
    <dgm:cxn modelId="{E4D75E53-220F-453B-811A-8CD1B0F3CC52}" type="presOf" srcId="{F22997E7-133B-4636-98DA-CB88E75C0283}" destId="{C37E1FB6-BB84-49A2-951D-FB67CB0B7C42}" srcOrd="0" destOrd="0" presId="urn:microsoft.com/office/officeart/2005/8/layout/orgChart1"/>
    <dgm:cxn modelId="{6502CA77-B020-4E13-B846-52FFFA60092D}" type="presOf" srcId="{9ADE12D1-F9E3-4BF7-AE02-0DA0EBCCB99E}" destId="{F9B32BEF-B7E4-4E23-9654-4C5490113249}" srcOrd="0" destOrd="0" presId="urn:microsoft.com/office/officeart/2005/8/layout/orgChart1"/>
    <dgm:cxn modelId="{2E63458B-2243-42CA-9F14-C14D73198230}" type="presOf" srcId="{D6089E4C-8BF4-4E3F-95BB-7D52A184E7D5}" destId="{17750740-2335-4E35-BC39-13B4B6CD60F8}" srcOrd="0" destOrd="0" presId="urn:microsoft.com/office/officeart/2005/8/layout/orgChart1"/>
    <dgm:cxn modelId="{EF29698D-881D-4BBF-B636-A2F0F9C82413}" srcId="{EB42C177-436D-4129-8E00-0F1E9796744D}" destId="{43CA79DA-28C6-4A50-B55F-F1B109B8971A}" srcOrd="1" destOrd="0" parTransId="{28449B05-8C39-47BB-9533-A271A042002C}" sibTransId="{E42393AB-97FF-480A-A3DC-87E208511E99}"/>
    <dgm:cxn modelId="{0EAEDA94-2B8C-4E23-9A8C-A032F0DB8A10}" type="presOf" srcId="{F22997E7-133B-4636-98DA-CB88E75C0283}" destId="{03CB795A-BAA0-4736-ABE2-4C5A5C278AD4}" srcOrd="1" destOrd="0" presId="urn:microsoft.com/office/officeart/2005/8/layout/orgChart1"/>
    <dgm:cxn modelId="{552EE89A-51FC-4C72-B40B-CE652B3F1CEF}" type="presOf" srcId="{43CA79DA-28C6-4A50-B55F-F1B109B8971A}" destId="{38B859EB-4285-4142-B2D5-2B8C434D2A86}" srcOrd="0" destOrd="0" presId="urn:microsoft.com/office/officeart/2005/8/layout/orgChart1"/>
    <dgm:cxn modelId="{9A0BC8B3-39B5-48F0-8F4B-76C530E58AFD}" type="presOf" srcId="{43CA79DA-28C6-4A50-B55F-F1B109B8971A}" destId="{8FB23B50-812B-42CD-943B-01443B01EAAA}" srcOrd="1" destOrd="0" presId="urn:microsoft.com/office/officeart/2005/8/layout/orgChart1"/>
    <dgm:cxn modelId="{39C86DBC-302B-43BD-AE2F-C65821E439E3}" type="presOf" srcId="{D6089E4C-8BF4-4E3F-95BB-7D52A184E7D5}" destId="{3AAC8F3D-F0D2-4F5A-90CF-62BCC930F486}" srcOrd="1" destOrd="0" presId="urn:microsoft.com/office/officeart/2005/8/layout/orgChart1"/>
    <dgm:cxn modelId="{37E11ABE-57A6-4CA6-A0AF-FD61F9B8D8ED}" type="presOf" srcId="{28449B05-8C39-47BB-9533-A271A042002C}" destId="{971362FE-BA93-4271-B188-37281998E641}" srcOrd="0" destOrd="0" presId="urn:microsoft.com/office/officeart/2005/8/layout/orgChart1"/>
    <dgm:cxn modelId="{BCC7A8DD-54CF-4B5D-A5AF-D990A9A2E4A9}" type="presOf" srcId="{C69A52A8-8B7E-4F44-B8AF-930D875C20D0}" destId="{D8893B38-D1B8-4B8E-BF40-C48997501E0E}" srcOrd="1" destOrd="0" presId="urn:microsoft.com/office/officeart/2005/8/layout/orgChart1"/>
    <dgm:cxn modelId="{15F2CEEA-7B14-485B-8236-CD43B1FAE581}" type="presOf" srcId="{B03DC1CA-ECE4-4896-ADAF-B74063D55E0D}" destId="{6C359648-1780-4387-9399-A5798876065B}" srcOrd="0" destOrd="0" presId="urn:microsoft.com/office/officeart/2005/8/layout/orgChart1"/>
    <dgm:cxn modelId="{541A2CF0-5C07-4CF7-9770-2AABF09EB437}" type="presOf" srcId="{733B0219-EAE0-4B61-B7C2-C53FD724AF58}" destId="{1BCF0C32-41B7-49B5-9568-A9B8C56FCBF2}" srcOrd="0" destOrd="0" presId="urn:microsoft.com/office/officeart/2005/8/layout/orgChart1"/>
    <dgm:cxn modelId="{867CE2F9-DF40-4F55-A926-83791BFBB181}" srcId="{EB42C177-436D-4129-8E00-0F1E9796744D}" destId="{F22997E7-133B-4636-98DA-CB88E75C0283}" srcOrd="0" destOrd="0" parTransId="{B03DC1CA-ECE4-4896-ADAF-B74063D55E0D}" sibTransId="{2C4217BC-C99B-4215-BAF9-BADDCF991EA7}"/>
    <dgm:cxn modelId="{B1E8DDFF-8715-4C48-8BEE-DA2A8CF5461D}" type="presOf" srcId="{EB42C177-436D-4129-8E00-0F1E9796744D}" destId="{B52EDA19-E580-4963-BFF9-AD22860ED199}" srcOrd="1" destOrd="0" presId="urn:microsoft.com/office/officeart/2005/8/layout/orgChart1"/>
    <dgm:cxn modelId="{594C152C-5F6E-43C0-8818-0920ED08E3F4}" type="presParOf" srcId="{1BCF0C32-41B7-49B5-9568-A9B8C56FCBF2}" destId="{9FD1D0DA-FB51-4B0E-BC7F-C39DE0F92C8F}" srcOrd="0" destOrd="0" presId="urn:microsoft.com/office/officeart/2005/8/layout/orgChart1"/>
    <dgm:cxn modelId="{AAA3A0DD-6E2D-4646-8D00-2C5CAF8252DB}" type="presParOf" srcId="{9FD1D0DA-FB51-4B0E-BC7F-C39DE0F92C8F}" destId="{40EFB94E-F62E-40F8-93D9-DF4A69AC3D88}" srcOrd="0" destOrd="0" presId="urn:microsoft.com/office/officeart/2005/8/layout/orgChart1"/>
    <dgm:cxn modelId="{0EB71EB3-124E-4DE9-AC6D-9590028000DC}" type="presParOf" srcId="{40EFB94E-F62E-40F8-93D9-DF4A69AC3D88}" destId="{2B31794D-B53E-44EE-B02E-9533043A409F}" srcOrd="0" destOrd="0" presId="urn:microsoft.com/office/officeart/2005/8/layout/orgChart1"/>
    <dgm:cxn modelId="{FBA54479-8AD1-45AE-8A45-884FD5C6E151}" type="presParOf" srcId="{40EFB94E-F62E-40F8-93D9-DF4A69AC3D88}" destId="{B52EDA19-E580-4963-BFF9-AD22860ED199}" srcOrd="1" destOrd="0" presId="urn:microsoft.com/office/officeart/2005/8/layout/orgChart1"/>
    <dgm:cxn modelId="{E982B9E8-71CA-4645-BABF-33EA699B7655}" type="presParOf" srcId="{9FD1D0DA-FB51-4B0E-BC7F-C39DE0F92C8F}" destId="{42C9F156-F8F4-4C52-A3F0-8E434F33D048}" srcOrd="1" destOrd="0" presId="urn:microsoft.com/office/officeart/2005/8/layout/orgChart1"/>
    <dgm:cxn modelId="{F7940C89-0ED3-4D1F-BD6A-5FE531DFD8C2}" type="presParOf" srcId="{42C9F156-F8F4-4C52-A3F0-8E434F33D048}" destId="{6C359648-1780-4387-9399-A5798876065B}" srcOrd="0" destOrd="0" presId="urn:microsoft.com/office/officeart/2005/8/layout/orgChart1"/>
    <dgm:cxn modelId="{AD22FE67-A902-475C-8A20-D1A947EA6319}" type="presParOf" srcId="{42C9F156-F8F4-4C52-A3F0-8E434F33D048}" destId="{5AC9E80E-1836-439F-A66D-71360AF8A68F}" srcOrd="1" destOrd="0" presId="urn:microsoft.com/office/officeart/2005/8/layout/orgChart1"/>
    <dgm:cxn modelId="{20C0ADD0-7D89-4AAD-9C06-BF034F660283}" type="presParOf" srcId="{5AC9E80E-1836-439F-A66D-71360AF8A68F}" destId="{440F3382-54CE-49AE-9D66-C9F3EF895183}" srcOrd="0" destOrd="0" presId="urn:microsoft.com/office/officeart/2005/8/layout/orgChart1"/>
    <dgm:cxn modelId="{763FC76C-FF9F-4FF6-AE25-7650E26C7437}" type="presParOf" srcId="{440F3382-54CE-49AE-9D66-C9F3EF895183}" destId="{C37E1FB6-BB84-49A2-951D-FB67CB0B7C42}" srcOrd="0" destOrd="0" presId="urn:microsoft.com/office/officeart/2005/8/layout/orgChart1"/>
    <dgm:cxn modelId="{513D9465-EECA-4605-A1D0-FBD7CB6C3F69}" type="presParOf" srcId="{440F3382-54CE-49AE-9D66-C9F3EF895183}" destId="{03CB795A-BAA0-4736-ABE2-4C5A5C278AD4}" srcOrd="1" destOrd="0" presId="urn:microsoft.com/office/officeart/2005/8/layout/orgChart1"/>
    <dgm:cxn modelId="{D2B32A36-9FEC-490C-8557-22F1399AB38D}" type="presParOf" srcId="{5AC9E80E-1836-439F-A66D-71360AF8A68F}" destId="{93ADCF38-FC15-4945-AA07-FB0AD0B12E85}" srcOrd="1" destOrd="0" presId="urn:microsoft.com/office/officeart/2005/8/layout/orgChart1"/>
    <dgm:cxn modelId="{D8CFC0A3-CD22-4822-A5C8-3AB67152D5CD}" type="presParOf" srcId="{5AC9E80E-1836-439F-A66D-71360AF8A68F}" destId="{A5BCB252-C485-451F-A2C3-684FD2C7DC06}" srcOrd="2" destOrd="0" presId="urn:microsoft.com/office/officeart/2005/8/layout/orgChart1"/>
    <dgm:cxn modelId="{CAAC65AD-A6A1-4227-A6F0-05EE3FB7AEE8}" type="presParOf" srcId="{42C9F156-F8F4-4C52-A3F0-8E434F33D048}" destId="{971362FE-BA93-4271-B188-37281998E641}" srcOrd="2" destOrd="0" presId="urn:microsoft.com/office/officeart/2005/8/layout/orgChart1"/>
    <dgm:cxn modelId="{04A3ED2F-3F1E-44A4-B0C7-7BB3C54811CC}" type="presParOf" srcId="{42C9F156-F8F4-4C52-A3F0-8E434F33D048}" destId="{227186C0-DBC8-463F-AA7D-7BC390773AB1}" srcOrd="3" destOrd="0" presId="urn:microsoft.com/office/officeart/2005/8/layout/orgChart1"/>
    <dgm:cxn modelId="{2C1C6937-C02B-451C-A777-B67B5FFAA462}" type="presParOf" srcId="{227186C0-DBC8-463F-AA7D-7BC390773AB1}" destId="{2B9C3F91-8E15-4BCF-AA78-3B14974484D0}" srcOrd="0" destOrd="0" presId="urn:microsoft.com/office/officeart/2005/8/layout/orgChart1"/>
    <dgm:cxn modelId="{BF42B81E-BA0C-4ED1-AA46-DD12739AAF02}" type="presParOf" srcId="{2B9C3F91-8E15-4BCF-AA78-3B14974484D0}" destId="{38B859EB-4285-4142-B2D5-2B8C434D2A86}" srcOrd="0" destOrd="0" presId="urn:microsoft.com/office/officeart/2005/8/layout/orgChart1"/>
    <dgm:cxn modelId="{60ABE3E7-CCD0-4A87-B539-5F3B7178E626}" type="presParOf" srcId="{2B9C3F91-8E15-4BCF-AA78-3B14974484D0}" destId="{8FB23B50-812B-42CD-943B-01443B01EAAA}" srcOrd="1" destOrd="0" presId="urn:microsoft.com/office/officeart/2005/8/layout/orgChart1"/>
    <dgm:cxn modelId="{936AA785-EE52-42BF-862C-4332031E50B4}" type="presParOf" srcId="{227186C0-DBC8-463F-AA7D-7BC390773AB1}" destId="{673A2A1E-07CF-4443-9EF0-66BE1C0DA3EC}" srcOrd="1" destOrd="0" presId="urn:microsoft.com/office/officeart/2005/8/layout/orgChart1"/>
    <dgm:cxn modelId="{9FD387C7-7808-40E5-8A82-CC36787DC4C9}" type="presParOf" srcId="{227186C0-DBC8-463F-AA7D-7BC390773AB1}" destId="{C204EAB3-9D4E-4DEF-956F-B46E2B4594E0}" srcOrd="2" destOrd="0" presId="urn:microsoft.com/office/officeart/2005/8/layout/orgChart1"/>
    <dgm:cxn modelId="{AABE055B-5339-480D-8633-4D94C19F1FB4}" type="presParOf" srcId="{42C9F156-F8F4-4C52-A3F0-8E434F33D048}" destId="{BD927381-1A40-4CB3-887C-D5F34FCCAC5D}" srcOrd="4" destOrd="0" presId="urn:microsoft.com/office/officeart/2005/8/layout/orgChart1"/>
    <dgm:cxn modelId="{C4209A1E-9E4D-419A-8AF1-E1C50B44CD9E}" type="presParOf" srcId="{42C9F156-F8F4-4C52-A3F0-8E434F33D048}" destId="{8E1BFF49-2629-4549-93A9-7C1B5FFA17EE}" srcOrd="5" destOrd="0" presId="urn:microsoft.com/office/officeart/2005/8/layout/orgChart1"/>
    <dgm:cxn modelId="{09DC5304-41E9-41C0-BD41-426F03EB1A87}" type="presParOf" srcId="{8E1BFF49-2629-4549-93A9-7C1B5FFA17EE}" destId="{B174B4FE-0C9A-4FEF-9FF9-6F17D231FA36}" srcOrd="0" destOrd="0" presId="urn:microsoft.com/office/officeart/2005/8/layout/orgChart1"/>
    <dgm:cxn modelId="{773AC988-B1B4-4F3E-8426-02C051C167CC}" type="presParOf" srcId="{B174B4FE-0C9A-4FEF-9FF9-6F17D231FA36}" destId="{17750740-2335-4E35-BC39-13B4B6CD60F8}" srcOrd="0" destOrd="0" presId="urn:microsoft.com/office/officeart/2005/8/layout/orgChart1"/>
    <dgm:cxn modelId="{4620D7E9-C8F0-49FF-BD74-4CEB6C25B29B}" type="presParOf" srcId="{B174B4FE-0C9A-4FEF-9FF9-6F17D231FA36}" destId="{3AAC8F3D-F0D2-4F5A-90CF-62BCC930F486}" srcOrd="1" destOrd="0" presId="urn:microsoft.com/office/officeart/2005/8/layout/orgChart1"/>
    <dgm:cxn modelId="{02857499-22F5-4D8F-B878-7505D1DF9D68}" type="presParOf" srcId="{8E1BFF49-2629-4549-93A9-7C1B5FFA17EE}" destId="{651A2CD7-1547-4CA4-8831-9583BA6ECA8E}" srcOrd="1" destOrd="0" presId="urn:microsoft.com/office/officeart/2005/8/layout/orgChart1"/>
    <dgm:cxn modelId="{56BE5EC7-C43F-40FF-98B3-04FC8F6266A9}" type="presParOf" srcId="{8E1BFF49-2629-4549-93A9-7C1B5FFA17EE}" destId="{66DAB86B-D4C5-4C37-8674-66FC7B5A6724}" srcOrd="2" destOrd="0" presId="urn:microsoft.com/office/officeart/2005/8/layout/orgChart1"/>
    <dgm:cxn modelId="{C37376A7-B781-49ED-97F0-C7A9BCD286C7}" type="presParOf" srcId="{42C9F156-F8F4-4C52-A3F0-8E434F33D048}" destId="{F9B32BEF-B7E4-4E23-9654-4C5490113249}" srcOrd="6" destOrd="0" presId="urn:microsoft.com/office/officeart/2005/8/layout/orgChart1"/>
    <dgm:cxn modelId="{05D5AF17-B50C-4981-BD1D-A318B585EC81}" type="presParOf" srcId="{42C9F156-F8F4-4C52-A3F0-8E434F33D048}" destId="{F899ECF5-B6E4-4335-91FD-85988F2A8E3B}" srcOrd="7" destOrd="0" presId="urn:microsoft.com/office/officeart/2005/8/layout/orgChart1"/>
    <dgm:cxn modelId="{A3EBA4BD-DB00-40EC-8821-B5F408F6DDDB}" type="presParOf" srcId="{F899ECF5-B6E4-4335-91FD-85988F2A8E3B}" destId="{2470CD8E-D3FC-4BBE-9189-330DB197B58C}" srcOrd="0" destOrd="0" presId="urn:microsoft.com/office/officeart/2005/8/layout/orgChart1"/>
    <dgm:cxn modelId="{1A29D83B-7A40-49C2-B261-F3E33B795E87}" type="presParOf" srcId="{2470CD8E-D3FC-4BBE-9189-330DB197B58C}" destId="{2C1F0833-9C00-47FE-8549-BE889B54570D}" srcOrd="0" destOrd="0" presId="urn:microsoft.com/office/officeart/2005/8/layout/orgChart1"/>
    <dgm:cxn modelId="{6EF4E03C-8811-45F8-ADA3-1032C01FF4E2}" type="presParOf" srcId="{2470CD8E-D3FC-4BBE-9189-330DB197B58C}" destId="{8AA67F23-7299-410D-AB4D-9D223F37447C}" srcOrd="1" destOrd="0" presId="urn:microsoft.com/office/officeart/2005/8/layout/orgChart1"/>
    <dgm:cxn modelId="{42A11A0C-F8A9-434B-BD4A-4C5FBBB38F94}" type="presParOf" srcId="{F899ECF5-B6E4-4335-91FD-85988F2A8E3B}" destId="{C6583917-F6E0-4449-AB78-EA2292DBFEA1}" srcOrd="1" destOrd="0" presId="urn:microsoft.com/office/officeart/2005/8/layout/orgChart1"/>
    <dgm:cxn modelId="{0FB06208-3A35-4369-B52C-BC6D22ABF8F1}" type="presParOf" srcId="{F899ECF5-B6E4-4335-91FD-85988F2A8E3B}" destId="{A11CCCF0-570E-4073-88B3-523273E7CED6}" srcOrd="2" destOrd="0" presId="urn:microsoft.com/office/officeart/2005/8/layout/orgChart1"/>
    <dgm:cxn modelId="{DAD2B29E-5E6F-4867-B80A-54991CDCF4C2}" type="presParOf" srcId="{9FD1D0DA-FB51-4B0E-BC7F-C39DE0F92C8F}" destId="{898CF2D2-072B-4E7E-A7D4-B0CBA4C70089}" srcOrd="2" destOrd="0" presId="urn:microsoft.com/office/officeart/2005/8/layout/orgChart1"/>
    <dgm:cxn modelId="{D32F641E-6D79-45F8-A043-248B8301D78F}" type="presParOf" srcId="{1BCF0C32-41B7-49B5-9568-A9B8C56FCBF2}" destId="{1E08D379-6624-4232-AA8C-64880E145B87}" srcOrd="1" destOrd="0" presId="urn:microsoft.com/office/officeart/2005/8/layout/orgChart1"/>
    <dgm:cxn modelId="{4BE77418-BCBB-49F7-BAE5-DEA977A1946F}" type="presParOf" srcId="{1E08D379-6624-4232-AA8C-64880E145B87}" destId="{7C0791BD-BCE7-49DD-950E-AD110E528439}" srcOrd="0" destOrd="0" presId="urn:microsoft.com/office/officeart/2005/8/layout/orgChart1"/>
    <dgm:cxn modelId="{A6304347-D5DF-45F2-BFC4-6FEFA59CE371}" type="presParOf" srcId="{7C0791BD-BCE7-49DD-950E-AD110E528439}" destId="{5DB30D1E-116C-4504-BC6F-4FEFB544FDD1}" srcOrd="0" destOrd="0" presId="urn:microsoft.com/office/officeart/2005/8/layout/orgChart1"/>
    <dgm:cxn modelId="{B1083257-6CE2-4469-B796-7126FCBCB428}" type="presParOf" srcId="{7C0791BD-BCE7-49DD-950E-AD110E528439}" destId="{D8893B38-D1B8-4B8E-BF40-C48997501E0E}" srcOrd="1" destOrd="0" presId="urn:microsoft.com/office/officeart/2005/8/layout/orgChart1"/>
    <dgm:cxn modelId="{B1E03B05-F4E0-4049-A8F0-10E40FFB1731}" type="presParOf" srcId="{1E08D379-6624-4232-AA8C-64880E145B87}" destId="{6412CF84-281F-4F24-8900-6812B5EBD273}" srcOrd="1" destOrd="0" presId="urn:microsoft.com/office/officeart/2005/8/layout/orgChart1"/>
    <dgm:cxn modelId="{C0EE4362-DE1C-4D4A-97CE-4B30C2366FE2}" type="presParOf" srcId="{1E08D379-6624-4232-AA8C-64880E145B87}" destId="{6A0C6DA4-BD55-4377-A00F-7F20522B8A8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B32BEF-B7E4-4E23-9654-4C5490113249}">
      <dsp:nvSpPr>
        <dsp:cNvPr id="0" name=""/>
        <dsp:cNvSpPr/>
      </dsp:nvSpPr>
      <dsp:spPr>
        <a:xfrm>
          <a:off x="5281032" y="1563255"/>
          <a:ext cx="4136137" cy="4785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280"/>
              </a:lnTo>
              <a:lnTo>
                <a:pt x="4136137" y="239280"/>
              </a:lnTo>
              <a:lnTo>
                <a:pt x="4136137" y="47856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927381-1A40-4CB3-887C-D5F34FCCAC5D}">
      <dsp:nvSpPr>
        <dsp:cNvPr id="0" name=""/>
        <dsp:cNvSpPr/>
      </dsp:nvSpPr>
      <dsp:spPr>
        <a:xfrm>
          <a:off x="5281032" y="1563255"/>
          <a:ext cx="1378712" cy="4785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280"/>
              </a:lnTo>
              <a:lnTo>
                <a:pt x="1378712" y="239280"/>
              </a:lnTo>
              <a:lnTo>
                <a:pt x="1378712" y="47856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1362FE-BA93-4271-B188-37281998E641}">
      <dsp:nvSpPr>
        <dsp:cNvPr id="0" name=""/>
        <dsp:cNvSpPr/>
      </dsp:nvSpPr>
      <dsp:spPr>
        <a:xfrm>
          <a:off x="3902320" y="1563255"/>
          <a:ext cx="1378712" cy="478561"/>
        </a:xfrm>
        <a:custGeom>
          <a:avLst/>
          <a:gdLst/>
          <a:ahLst/>
          <a:cxnLst/>
          <a:rect l="0" t="0" r="0" b="0"/>
          <a:pathLst>
            <a:path>
              <a:moveTo>
                <a:pt x="1378712" y="0"/>
              </a:moveTo>
              <a:lnTo>
                <a:pt x="1378712" y="239280"/>
              </a:lnTo>
              <a:lnTo>
                <a:pt x="0" y="239280"/>
              </a:lnTo>
              <a:lnTo>
                <a:pt x="0" y="47856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359648-1780-4387-9399-A5798876065B}">
      <dsp:nvSpPr>
        <dsp:cNvPr id="0" name=""/>
        <dsp:cNvSpPr/>
      </dsp:nvSpPr>
      <dsp:spPr>
        <a:xfrm>
          <a:off x="1144895" y="1563255"/>
          <a:ext cx="4136137" cy="478561"/>
        </a:xfrm>
        <a:custGeom>
          <a:avLst/>
          <a:gdLst/>
          <a:ahLst/>
          <a:cxnLst/>
          <a:rect l="0" t="0" r="0" b="0"/>
          <a:pathLst>
            <a:path>
              <a:moveTo>
                <a:pt x="4136137" y="0"/>
              </a:moveTo>
              <a:lnTo>
                <a:pt x="4136137" y="239280"/>
              </a:lnTo>
              <a:lnTo>
                <a:pt x="0" y="239280"/>
              </a:lnTo>
              <a:lnTo>
                <a:pt x="0" y="47856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31794D-B53E-44EE-B02E-9533043A409F}">
      <dsp:nvSpPr>
        <dsp:cNvPr id="0" name=""/>
        <dsp:cNvSpPr/>
      </dsp:nvSpPr>
      <dsp:spPr>
        <a:xfrm>
          <a:off x="3752575" y="423823"/>
          <a:ext cx="3056913" cy="1139431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b="1" kern="1200" dirty="0">
              <a:solidFill>
                <a:schemeClr val="tx1"/>
              </a:solidFill>
            </a:rPr>
            <a:t>David Chaksad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b="0" kern="1200" dirty="0">
              <a:solidFill>
                <a:schemeClr val="tx1"/>
              </a:solidFill>
            </a:rPr>
            <a:t>Direktor Corporate Center Funktionen</a:t>
          </a:r>
          <a:endParaRPr lang="de-DE" sz="1400" b="1" kern="1200" dirty="0">
            <a:solidFill>
              <a:schemeClr val="tx1"/>
            </a:solidFill>
          </a:endParaRPr>
        </a:p>
      </dsp:txBody>
      <dsp:txXfrm>
        <a:off x="3752575" y="423823"/>
        <a:ext cx="3056913" cy="1139431"/>
      </dsp:txXfrm>
    </dsp:sp>
    <dsp:sp modelId="{C37E1FB6-BB84-49A2-951D-FB67CB0B7C42}">
      <dsp:nvSpPr>
        <dsp:cNvPr id="0" name=""/>
        <dsp:cNvSpPr/>
      </dsp:nvSpPr>
      <dsp:spPr>
        <a:xfrm>
          <a:off x="5463" y="2041816"/>
          <a:ext cx="2278863" cy="1139431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schemeClr val="tx1"/>
              </a:solidFill>
            </a:rPr>
            <a:t>Corporate Responsibility, Risk Management &amp; Compliance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b="1" kern="1200" dirty="0">
              <a:solidFill>
                <a:schemeClr val="tx1"/>
              </a:solidFill>
            </a:rPr>
            <a:t>Erik Dinkel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b="1" i="1" kern="1200" dirty="0">
              <a:solidFill>
                <a:schemeClr val="tx1"/>
              </a:solidFill>
            </a:rPr>
            <a:t>(Stv. von David Chaksad)</a:t>
          </a:r>
        </a:p>
      </dsp:txBody>
      <dsp:txXfrm>
        <a:off x="5463" y="2041816"/>
        <a:ext cx="2278863" cy="1139431"/>
      </dsp:txXfrm>
    </dsp:sp>
    <dsp:sp modelId="{38B859EB-4285-4142-B2D5-2B8C434D2A86}">
      <dsp:nvSpPr>
        <dsp:cNvPr id="0" name=""/>
        <dsp:cNvSpPr/>
      </dsp:nvSpPr>
      <dsp:spPr>
        <a:xfrm>
          <a:off x="2762888" y="2041816"/>
          <a:ext cx="2278863" cy="1139431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b="0" kern="1200" dirty="0">
              <a:solidFill>
                <a:schemeClr val="tx1"/>
              </a:solidFill>
            </a:rPr>
            <a:t>Rechtsdienst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b="1" kern="1200" dirty="0">
              <a:solidFill>
                <a:schemeClr val="tx1"/>
              </a:solidFill>
            </a:rPr>
            <a:t>Johannes Theler</a:t>
          </a:r>
        </a:p>
      </dsp:txBody>
      <dsp:txXfrm>
        <a:off x="2762888" y="2041816"/>
        <a:ext cx="2278863" cy="1139431"/>
      </dsp:txXfrm>
    </dsp:sp>
    <dsp:sp modelId="{17750740-2335-4E35-BC39-13B4B6CD60F8}">
      <dsp:nvSpPr>
        <dsp:cNvPr id="0" name=""/>
        <dsp:cNvSpPr/>
      </dsp:nvSpPr>
      <dsp:spPr>
        <a:xfrm>
          <a:off x="5520313" y="2041816"/>
          <a:ext cx="2278863" cy="1139431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b="0" kern="1200" dirty="0">
              <a:solidFill>
                <a:schemeClr val="tx1"/>
              </a:solidFill>
            </a:rPr>
            <a:t>Qualität und Ethik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b="1" kern="1200" dirty="0">
              <a:solidFill>
                <a:schemeClr val="tx1"/>
              </a:solidFill>
            </a:rPr>
            <a:t>Annette Lader</a:t>
          </a:r>
        </a:p>
      </dsp:txBody>
      <dsp:txXfrm>
        <a:off x="5520313" y="2041816"/>
        <a:ext cx="2278863" cy="1139431"/>
      </dsp:txXfrm>
    </dsp:sp>
    <dsp:sp modelId="{2C1F0833-9C00-47FE-8549-BE889B54570D}">
      <dsp:nvSpPr>
        <dsp:cNvPr id="0" name=""/>
        <dsp:cNvSpPr/>
      </dsp:nvSpPr>
      <dsp:spPr>
        <a:xfrm>
          <a:off x="8277738" y="2041816"/>
          <a:ext cx="2278863" cy="1139431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b="0" kern="1200" dirty="0">
              <a:solidFill>
                <a:schemeClr val="tx1"/>
              </a:solidFill>
            </a:rPr>
            <a:t>Patientenberatung und </a:t>
          </a:r>
          <a:br>
            <a:rPr lang="de-DE" sz="1400" b="0" kern="1200" dirty="0">
              <a:solidFill>
                <a:schemeClr val="tx1"/>
              </a:solidFill>
            </a:rPr>
          </a:br>
          <a:r>
            <a:rPr lang="de-DE" sz="1400" b="0" kern="1200" dirty="0">
              <a:solidFill>
                <a:schemeClr val="tx1"/>
              </a:solidFill>
            </a:rPr>
            <a:t>Beschwerdemanagement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b="1" kern="1200" dirty="0">
              <a:solidFill>
                <a:schemeClr val="tx1"/>
              </a:solidFill>
            </a:rPr>
            <a:t>Walter Kunz</a:t>
          </a:r>
        </a:p>
      </dsp:txBody>
      <dsp:txXfrm>
        <a:off x="8277738" y="2041816"/>
        <a:ext cx="2278863" cy="1139431"/>
      </dsp:txXfrm>
    </dsp:sp>
    <dsp:sp modelId="{5DB30D1E-116C-4504-BC6F-4FEFB544FDD1}">
      <dsp:nvSpPr>
        <dsp:cNvPr id="0" name=""/>
        <dsp:cNvSpPr/>
      </dsp:nvSpPr>
      <dsp:spPr>
        <a:xfrm>
          <a:off x="7116634" y="603044"/>
          <a:ext cx="2202681" cy="879800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b="0" kern="1200" dirty="0">
              <a:solidFill>
                <a:schemeClr val="tx1"/>
              </a:solidFill>
            </a:rPr>
            <a:t>Direktionssekretariat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b="0" kern="1200" dirty="0">
              <a:solidFill>
                <a:schemeClr val="tx1"/>
              </a:solidFill>
            </a:rPr>
            <a:t>Sekretär Spitaldirektion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b="1" kern="1200" dirty="0">
              <a:solidFill>
                <a:schemeClr val="tx1"/>
              </a:solidFill>
            </a:rPr>
            <a:t>Peter Obrist</a:t>
          </a:r>
        </a:p>
      </dsp:txBody>
      <dsp:txXfrm>
        <a:off x="7116634" y="603044"/>
        <a:ext cx="2202681" cy="879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>
            <a:extLst>
              <a:ext uri="{FF2B5EF4-FFF2-40B4-BE49-F238E27FC236}">
                <a16:creationId xmlns:a16="http://schemas.microsoft.com/office/drawing/2014/main" id="{4B17368A-9E97-4D49-A917-FEFC4034F3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3D1495BD-FD52-4EAB-AF98-28B33B5C4B7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ACB7D5-E2A1-4469-8E42-181434E0BD09}" type="datetimeFigureOut">
              <a:rPr lang="de-DE" smtClean="0"/>
              <a:t>29.10.2025</a:t>
            </a:fld>
            <a:endParaRPr lang="de-DE" dirty="0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2ABB833C-DF57-4751-A622-8AF9C2071B8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C5DDF617-E944-4ACC-8319-12957BA1759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7EF168-FFA8-4C54-9449-6C649771D1B1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5776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B96D7C-88A3-4A86-B7CA-E6AA56CFF863}" type="datetimeFigureOut">
              <a:rPr lang="en-US" smtClean="0"/>
              <a:t>10/29/2025</a:t>
            </a:fld>
            <a:endParaRPr lang="en-US" dirty="0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EF16FE-6B71-4587-B341-C9F15C8EF7D0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375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26707-95B4-4FB6-9445-B51C79FFDDC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772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we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Hình chữ nhật 18">
            <a:extLst>
              <a:ext uri="{FF2B5EF4-FFF2-40B4-BE49-F238E27FC236}">
                <a16:creationId xmlns:a16="http://schemas.microsoft.com/office/drawing/2014/main" id="{C522B074-A94D-4D4F-A337-BCE4399D6F22}"/>
              </a:ext>
            </a:extLst>
          </p:cNvPr>
          <p:cNvSpPr/>
          <p:nvPr userDrawn="1"/>
        </p:nvSpPr>
        <p:spPr>
          <a:xfrm>
            <a:off x="0" y="5997706"/>
            <a:ext cx="2469001" cy="8602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Chỗ dành sẵn cho Văn bản 17">
            <a:extLst>
              <a:ext uri="{FF2B5EF4-FFF2-40B4-BE49-F238E27FC236}">
                <a16:creationId xmlns:a16="http://schemas.microsoft.com/office/drawing/2014/main" id="{E7B30FBC-224F-482E-81A9-B81670EB14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8999" y="5997706"/>
            <a:ext cx="9144000" cy="3683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r>
              <a:rPr lang="en-US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Unternehmenseinheit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Veranstaltungsbezeichnung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Datum, Ort</a:t>
            </a:r>
          </a:p>
        </p:txBody>
      </p:sp>
      <p:sp>
        <p:nvSpPr>
          <p:cNvPr id="14" name="Chỗ dành sẵn cho Văn bản 13">
            <a:extLst>
              <a:ext uri="{FF2B5EF4-FFF2-40B4-BE49-F238E27FC236}">
                <a16:creationId xmlns:a16="http://schemas.microsoft.com/office/drawing/2014/main" id="{6CDEA343-4461-46C9-AC29-E6CE4FD4AB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8999" y="2899827"/>
            <a:ext cx="9144000" cy="369332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2000" b="1" dirty="0"/>
            </a:lvl1pPr>
          </a:lstStyle>
          <a:p>
            <a:pPr marL="0" lvl="0"/>
            <a:r>
              <a:rPr lang="en-US" sz="2000" b="1" dirty="0" err="1"/>
              <a:t>Vorname</a:t>
            </a:r>
            <a:r>
              <a:rPr lang="en-US" sz="2000" b="1" dirty="0"/>
              <a:t> Name, </a:t>
            </a:r>
            <a:r>
              <a:rPr lang="en-US" sz="2000" b="1" dirty="0" err="1"/>
              <a:t>Funktionsbezeichnung</a:t>
            </a:r>
            <a:endParaRPr lang="en-US" sz="2000" b="1" dirty="0"/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21C5F2AE-3A3A-497A-83E1-916070AE69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8999" y="2012756"/>
            <a:ext cx="9144000" cy="784830"/>
          </a:xfrm>
          <a:noFill/>
        </p:spPr>
        <p:txBody>
          <a:bodyPr wrap="square" rtlCol="0" anchor="b" anchorCtr="0">
            <a:spAutoFit/>
          </a:bodyPr>
          <a:lstStyle>
            <a:lvl1pPr>
              <a:defRPr lang="en-US" sz="5000"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z="5000" b="1" dirty="0" err="1">
                <a:solidFill>
                  <a:schemeClr val="accent1"/>
                </a:solidFill>
              </a:rPr>
              <a:t>Haupttitel</a:t>
            </a:r>
            <a:r>
              <a:rPr lang="en-US" sz="5000" b="1" dirty="0">
                <a:solidFill>
                  <a:schemeClr val="accent1"/>
                </a:solidFill>
              </a:rPr>
              <a:t> (Arial 50 Pt.)</a:t>
            </a:r>
          </a:p>
        </p:txBody>
      </p:sp>
      <p:pic>
        <p:nvPicPr>
          <p:cNvPr id="8" name="Hình ảnh 7" descr="Ảnh có chứa đối tượng&#10;&#10;Mô tả được tạo tự động">
            <a:extLst>
              <a:ext uri="{FF2B5EF4-FFF2-40B4-BE49-F238E27FC236}">
                <a16:creationId xmlns:a16="http://schemas.microsoft.com/office/drawing/2014/main" id="{A3CBB479-7F7A-4725-9130-BD37BC8016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273" y="811370"/>
            <a:ext cx="2186893" cy="39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410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rzsatz,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>
            <a:extLst>
              <a:ext uri="{FF2B5EF4-FFF2-40B4-BE49-F238E27FC236}">
                <a16:creationId xmlns:a16="http://schemas.microsoft.com/office/drawing/2014/main" id="{3C2DCE4D-BE79-4319-B19F-C2B1084350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15" y="3346"/>
            <a:ext cx="12269567" cy="6912000"/>
          </a:xfrm>
          <a:prstGeom prst="rect">
            <a:avLst/>
          </a:prstGeom>
        </p:spPr>
      </p:pic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3FE33DA2-FDFC-417D-BAFC-FD3320B1383F}"/>
              </a:ext>
            </a:extLst>
          </p:cNvPr>
          <p:cNvSpPr/>
          <p:nvPr userDrawn="1"/>
        </p:nvSpPr>
        <p:spPr>
          <a:xfrm>
            <a:off x="495947" y="480447"/>
            <a:ext cx="5600054" cy="5856538"/>
          </a:xfrm>
          <a:prstGeom prst="rect">
            <a:avLst/>
          </a:prstGeom>
          <a:gradFill>
            <a:gsLst>
              <a:gs pos="0">
                <a:srgbClr val="004E89"/>
              </a:gs>
              <a:gs pos="100000">
                <a:srgbClr val="00A0D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/>
          </a:p>
        </p:txBody>
      </p:sp>
      <p:grpSp>
        <p:nvGrpSpPr>
          <p:cNvPr id="10" name="Nhóm 9">
            <a:extLst>
              <a:ext uri="{FF2B5EF4-FFF2-40B4-BE49-F238E27FC236}">
                <a16:creationId xmlns:a16="http://schemas.microsoft.com/office/drawing/2014/main" id="{19DE54AF-7069-4DD2-BA90-C1D690786769}"/>
              </a:ext>
            </a:extLst>
          </p:cNvPr>
          <p:cNvGrpSpPr/>
          <p:nvPr userDrawn="1"/>
        </p:nvGrpSpPr>
        <p:grpSpPr>
          <a:xfrm flipH="1">
            <a:off x="495947" y="480447"/>
            <a:ext cx="1793930" cy="5856538"/>
            <a:chOff x="10091311" y="1"/>
            <a:chExt cx="2100690" cy="6858000"/>
          </a:xfrm>
        </p:grpSpPr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D34FF6F6-47E9-4025-ABD6-B64DDD941B69}"/>
                </a:ext>
              </a:extLst>
            </p:cNvPr>
            <p:cNvSpPr/>
            <p:nvPr userDrawn="1"/>
          </p:nvSpPr>
          <p:spPr>
            <a:xfrm>
              <a:off x="10091311" y="1"/>
              <a:ext cx="2096132" cy="6425103"/>
            </a:xfrm>
            <a:custGeom>
              <a:avLst/>
              <a:gdLst>
                <a:gd name="connsiteX0" fmla="*/ 413965 w 412470"/>
                <a:gd name="connsiteY0" fmla="*/ 0 h 1264311"/>
                <a:gd name="connsiteX1" fmla="*/ 132110 w 412470"/>
                <a:gd name="connsiteY1" fmla="*/ 0 h 1264311"/>
                <a:gd name="connsiteX2" fmla="*/ 0 w 412470"/>
                <a:gd name="connsiteY2" fmla="*/ 270796 h 1264311"/>
                <a:gd name="connsiteX3" fmla="*/ 96243 w 412470"/>
                <a:gd name="connsiteY3" fmla="*/ 890099 h 1264311"/>
                <a:gd name="connsiteX4" fmla="*/ 92357 w 412470"/>
                <a:gd name="connsiteY4" fmla="*/ 978571 h 1264311"/>
                <a:gd name="connsiteX5" fmla="*/ 413965 w 412470"/>
                <a:gd name="connsiteY5" fmla="*/ 1265806 h 1264311"/>
                <a:gd name="connsiteX6" fmla="*/ 413965 w 412470"/>
                <a:gd name="connsiteY6" fmla="*/ 0 h 1264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2470" h="1264311">
                  <a:moveTo>
                    <a:pt x="413965" y="0"/>
                  </a:moveTo>
                  <a:lnTo>
                    <a:pt x="132110" y="0"/>
                  </a:lnTo>
                  <a:cubicBezTo>
                    <a:pt x="50812" y="67549"/>
                    <a:pt x="0" y="163793"/>
                    <a:pt x="0" y="270796"/>
                  </a:cubicBezTo>
                  <a:cubicBezTo>
                    <a:pt x="0" y="422932"/>
                    <a:pt x="96243" y="682071"/>
                    <a:pt x="96243" y="890099"/>
                  </a:cubicBezTo>
                  <a:cubicBezTo>
                    <a:pt x="96243" y="913413"/>
                    <a:pt x="92656" y="953464"/>
                    <a:pt x="92357" y="978571"/>
                  </a:cubicBezTo>
                  <a:cubicBezTo>
                    <a:pt x="92357" y="1137282"/>
                    <a:pt x="236423" y="1265806"/>
                    <a:pt x="413965" y="1265806"/>
                  </a:cubicBezTo>
                  <a:lnTo>
                    <a:pt x="413965" y="0"/>
                  </a:lnTo>
                  <a:close/>
                </a:path>
              </a:pathLst>
            </a:custGeom>
            <a:solidFill>
              <a:srgbClr val="00467F">
                <a:alpha val="71000"/>
              </a:srgbClr>
            </a:solidFill>
            <a:ln w="2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BBF4FAAB-B149-473E-8F65-9EDA8758AED4}"/>
                </a:ext>
              </a:extLst>
            </p:cNvPr>
            <p:cNvSpPr/>
            <p:nvPr userDrawn="1"/>
          </p:nvSpPr>
          <p:spPr>
            <a:xfrm>
              <a:off x="11143935" y="5263118"/>
              <a:ext cx="1048066" cy="1594883"/>
            </a:xfrm>
            <a:custGeom>
              <a:avLst/>
              <a:gdLst>
                <a:gd name="connsiteX0" fmla="*/ 206833 w 206235"/>
                <a:gd name="connsiteY0" fmla="*/ 0 h 313836"/>
                <a:gd name="connsiteX1" fmla="*/ 0 w 206235"/>
                <a:gd name="connsiteY1" fmla="*/ 206833 h 313836"/>
                <a:gd name="connsiteX2" fmla="*/ 30487 w 206235"/>
                <a:gd name="connsiteY2" fmla="*/ 314733 h 313836"/>
                <a:gd name="connsiteX3" fmla="*/ 207132 w 206235"/>
                <a:gd name="connsiteY3" fmla="*/ 314733 h 313836"/>
                <a:gd name="connsiteX4" fmla="*/ 207132 w 206235"/>
                <a:gd name="connsiteY4" fmla="*/ 0 h 313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235" h="313836">
                  <a:moveTo>
                    <a:pt x="206833" y="0"/>
                  </a:moveTo>
                  <a:cubicBezTo>
                    <a:pt x="92656" y="0"/>
                    <a:pt x="0" y="92656"/>
                    <a:pt x="0" y="206833"/>
                  </a:cubicBezTo>
                  <a:cubicBezTo>
                    <a:pt x="0" y="246287"/>
                    <a:pt x="11059" y="283349"/>
                    <a:pt x="30487" y="314733"/>
                  </a:cubicBezTo>
                  <a:lnTo>
                    <a:pt x="207132" y="314733"/>
                  </a:lnTo>
                  <a:lnTo>
                    <a:pt x="207132" y="0"/>
                  </a:lnTo>
                  <a:close/>
                </a:path>
              </a:pathLst>
            </a:custGeom>
            <a:solidFill>
              <a:srgbClr val="00467F">
                <a:alpha val="71000"/>
              </a:srgbClr>
            </a:solidFill>
            <a:ln w="2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4" name="Chỗ dành sẵn cho Văn bản 13">
            <a:extLst>
              <a:ext uri="{FF2B5EF4-FFF2-40B4-BE49-F238E27FC236}">
                <a16:creationId xmlns:a16="http://schemas.microsoft.com/office/drawing/2014/main" id="{1120F9A5-EC09-4ABC-8FFD-A3C7752E18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3456" y="969610"/>
            <a:ext cx="3600450" cy="3098284"/>
          </a:xfrm>
        </p:spPr>
        <p:txBody>
          <a:bodyPr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1">
                <a:solidFill>
                  <a:schemeClr val="bg1"/>
                </a:solidFill>
              </a:defRPr>
            </a:lvl1pPr>
            <a:lvl2pPr>
              <a:defRPr sz="3500" b="1">
                <a:solidFill>
                  <a:schemeClr val="bg1"/>
                </a:solidFill>
              </a:defRPr>
            </a:lvl2pPr>
            <a:lvl3pPr>
              <a:defRPr sz="3500" b="1">
                <a:solidFill>
                  <a:schemeClr val="bg1"/>
                </a:solidFill>
              </a:defRPr>
            </a:lvl3pPr>
            <a:lvl4pPr>
              <a:defRPr sz="3500" b="1">
                <a:solidFill>
                  <a:schemeClr val="bg1"/>
                </a:solidFill>
              </a:defRPr>
            </a:lvl4pPr>
            <a:lvl5pPr>
              <a:defRPr sz="3500" b="1"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Kurzsatz</a:t>
            </a:r>
            <a:r>
              <a:rPr lang="en-US" dirty="0"/>
              <a:t>, </a:t>
            </a:r>
            <a:r>
              <a:rPr lang="en-US" dirty="0" err="1"/>
              <a:t>Zitat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Kurzsatz</a:t>
            </a:r>
            <a:r>
              <a:rPr lang="en-US" dirty="0"/>
              <a:t>, </a:t>
            </a:r>
            <a:r>
              <a:rPr lang="en-US" dirty="0" err="1"/>
              <a:t>Zitat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Kurzsatz</a:t>
            </a:r>
            <a:r>
              <a:rPr lang="en-US" dirty="0"/>
              <a:t>, </a:t>
            </a:r>
            <a:r>
              <a:rPr lang="en-US" dirty="0" err="1"/>
              <a:t>Zitat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Kurzsatz</a:t>
            </a:r>
            <a:r>
              <a:rPr lang="en-US" dirty="0"/>
              <a:t>, </a:t>
            </a:r>
            <a:r>
              <a:rPr lang="en-US" dirty="0" err="1"/>
              <a:t>Zitat</a:t>
            </a:r>
            <a:endParaRPr lang="en-US" dirty="0"/>
          </a:p>
          <a:p>
            <a:pPr lvl="0"/>
            <a:r>
              <a:rPr lang="en-US" dirty="0"/>
              <a:t>(Arial 36 Pt.)</a:t>
            </a:r>
          </a:p>
        </p:txBody>
      </p:sp>
    </p:spTree>
    <p:extLst>
      <p:ext uri="{BB962C8B-B14F-4D97-AF65-F5344CB8AC3E}">
        <p14:creationId xmlns:p14="http://schemas.microsoft.com/office/powerpoint/2010/main" val="2199173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0D873A5-9B09-48A8-940A-BD1120DE55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/>
              <a:t>Tabelle</a:t>
            </a:r>
            <a:r>
              <a:rPr lang="en-US" dirty="0"/>
              <a:t> (Arial 26 </a:t>
            </a:r>
            <a:r>
              <a:rPr lang="en-US" dirty="0" err="1"/>
              <a:t>pt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 err="1"/>
              <a:t>Titel</a:t>
            </a:r>
            <a:r>
              <a:rPr lang="en-US" dirty="0"/>
              <a:t> maximal </a:t>
            </a:r>
            <a:r>
              <a:rPr lang="en-US" dirty="0" err="1"/>
              <a:t>zwei</a:t>
            </a:r>
            <a:r>
              <a:rPr lang="en-US" dirty="0"/>
              <a:t> </a:t>
            </a:r>
            <a:r>
              <a:rPr lang="en-US" dirty="0" err="1"/>
              <a:t>Zeilen</a:t>
            </a:r>
            <a:endParaRPr lang="en-US" dirty="0"/>
          </a:p>
        </p:txBody>
      </p:sp>
      <p:sp>
        <p:nvSpPr>
          <p:cNvPr id="37" name="Chỗ dành sẵn cho Bảng 6">
            <a:extLst>
              <a:ext uri="{FF2B5EF4-FFF2-40B4-BE49-F238E27FC236}">
                <a16:creationId xmlns:a16="http://schemas.microsoft.com/office/drawing/2014/main" id="{331A156F-1ACA-472D-A5D0-4D8FC72483DE}"/>
              </a:ext>
            </a:extLst>
          </p:cNvPr>
          <p:cNvSpPr>
            <a:spLocks noGrp="1"/>
          </p:cNvSpPr>
          <p:nvPr>
            <p:ph type="tbl" sz="quarter" idx="34" hasCustomPrompt="1"/>
          </p:nvPr>
        </p:nvSpPr>
        <p:spPr>
          <a:xfrm>
            <a:off x="576263" y="2147888"/>
            <a:ext cx="10998200" cy="298926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table</a:t>
            </a:r>
          </a:p>
        </p:txBody>
      </p:sp>
      <p:sp>
        <p:nvSpPr>
          <p:cNvPr id="6" name="Chỗ dành sẵn cho Ngày tháng 5">
            <a:extLst>
              <a:ext uri="{FF2B5EF4-FFF2-40B4-BE49-F238E27FC236}">
                <a16:creationId xmlns:a16="http://schemas.microsoft.com/office/drawing/2014/main" id="{CE4BF9E0-4E49-42DA-AF8F-9224C492E4A3}"/>
              </a:ext>
            </a:extLst>
          </p:cNvPr>
          <p:cNvSpPr>
            <a:spLocks noGrp="1"/>
          </p:cNvSpPr>
          <p:nvPr>
            <p:ph type="dt" sz="half" idx="35"/>
          </p:nvPr>
        </p:nvSpPr>
        <p:spPr/>
        <p:txBody>
          <a:bodyPr/>
          <a:lstStyle/>
          <a:p>
            <a:r>
              <a:rPr lang="de-DE" dirty="0"/>
              <a:t>05.11.2024</a:t>
            </a:r>
            <a:endParaRPr lang="en-US" dirty="0"/>
          </a:p>
        </p:txBody>
      </p:sp>
      <p:sp>
        <p:nvSpPr>
          <p:cNvPr id="7" name="Chỗ dành sẵn cho Chân trang 6">
            <a:extLst>
              <a:ext uri="{FF2B5EF4-FFF2-40B4-BE49-F238E27FC236}">
                <a16:creationId xmlns:a16="http://schemas.microsoft.com/office/drawing/2014/main" id="{5432D47D-1B96-45EE-B3FD-08303D498A43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/>
        <p:txBody>
          <a:bodyPr/>
          <a:lstStyle/>
          <a:p>
            <a:r>
              <a:rPr lang="en-US" dirty="0"/>
              <a:t>Erik Dinkel, CISO</a:t>
            </a:r>
          </a:p>
        </p:txBody>
      </p:sp>
      <p:sp>
        <p:nvSpPr>
          <p:cNvPr id="8" name="Chỗ dành sẵn cho Số hiệu Bản chiếu 7">
            <a:extLst>
              <a:ext uri="{FF2B5EF4-FFF2-40B4-BE49-F238E27FC236}">
                <a16:creationId xmlns:a16="http://schemas.microsoft.com/office/drawing/2014/main" id="{AD708300-C376-4626-A241-176048D19881}"/>
              </a:ext>
            </a:extLst>
          </p:cNvPr>
          <p:cNvSpPr>
            <a:spLocks noGrp="1"/>
          </p:cNvSpPr>
          <p:nvPr>
            <p:ph type="sldNum" sz="quarter" idx="37"/>
          </p:nvPr>
        </p:nvSpPr>
        <p:spPr/>
        <p:txBody>
          <a:bodyPr/>
          <a:lstStyle/>
          <a:p>
            <a:fld id="{5D4933CE-5001-4785-825C-3E6CC404E0DB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641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_Sched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hỗ dành sẵn cho Bảng 3">
            <a:extLst>
              <a:ext uri="{FF2B5EF4-FFF2-40B4-BE49-F238E27FC236}">
                <a16:creationId xmlns:a16="http://schemas.microsoft.com/office/drawing/2014/main" id="{3EAF18A0-A277-4724-81FA-B60BA1DDEAAD}"/>
              </a:ext>
            </a:extLst>
          </p:cNvPr>
          <p:cNvSpPr>
            <a:spLocks noGrp="1"/>
          </p:cNvSpPr>
          <p:nvPr>
            <p:ph type="tbl" sz="quarter" idx="50"/>
          </p:nvPr>
        </p:nvSpPr>
        <p:spPr>
          <a:xfrm>
            <a:off x="576263" y="2279649"/>
            <a:ext cx="11039475" cy="3799439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30D873A5-9B09-48A8-940A-BD1120DE55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/>
              <a:t>Textfolie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Tabelle</a:t>
            </a:r>
            <a:r>
              <a:rPr lang="en-US" dirty="0"/>
              <a:t> (Arial 26 </a:t>
            </a:r>
            <a:r>
              <a:rPr lang="en-US" dirty="0" err="1"/>
              <a:t>pt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 err="1"/>
              <a:t>Titel</a:t>
            </a:r>
            <a:r>
              <a:rPr lang="en-US" dirty="0"/>
              <a:t> maximal </a:t>
            </a:r>
            <a:r>
              <a:rPr lang="en-US" dirty="0" err="1"/>
              <a:t>zwei</a:t>
            </a:r>
            <a:r>
              <a:rPr lang="en-US" dirty="0"/>
              <a:t> </a:t>
            </a:r>
            <a:r>
              <a:rPr lang="en-US" dirty="0" err="1"/>
              <a:t>Zeilen</a:t>
            </a:r>
            <a:endParaRPr lang="en-US" dirty="0"/>
          </a:p>
        </p:txBody>
      </p:sp>
      <p:cxnSp>
        <p:nvCxnSpPr>
          <p:cNvPr id="9" name="Đường nối Thẳng 8">
            <a:extLst>
              <a:ext uri="{FF2B5EF4-FFF2-40B4-BE49-F238E27FC236}">
                <a16:creationId xmlns:a16="http://schemas.microsoft.com/office/drawing/2014/main" id="{65583A18-2D70-40C8-8F6D-102100690B07}"/>
              </a:ext>
            </a:extLst>
          </p:cNvPr>
          <p:cNvCxnSpPr/>
          <p:nvPr userDrawn="1"/>
        </p:nvCxnSpPr>
        <p:spPr>
          <a:xfrm>
            <a:off x="576943" y="2279468"/>
            <a:ext cx="11053186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hỗ dành sẵn cho Văn bản 32">
            <a:extLst>
              <a:ext uri="{FF2B5EF4-FFF2-40B4-BE49-F238E27FC236}">
                <a16:creationId xmlns:a16="http://schemas.microsoft.com/office/drawing/2014/main" id="{5581BAFB-413D-431C-AA87-B419CEEA681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 flipH="1">
            <a:off x="3773166" y="1629430"/>
            <a:ext cx="9144" cy="559328"/>
          </a:xfrm>
          <a:solidFill>
            <a:schemeClr val="tx2"/>
          </a:solidFill>
          <a:ln>
            <a:noFill/>
          </a:ln>
        </p:spPr>
        <p:txBody>
          <a:bodyPr lIns="0" tIns="0" rIns="0" bIns="0"/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35" name="Chỗ dành sẵn cho Văn bản 34">
            <a:extLst>
              <a:ext uri="{FF2B5EF4-FFF2-40B4-BE49-F238E27FC236}">
                <a16:creationId xmlns:a16="http://schemas.microsoft.com/office/drawing/2014/main" id="{13B1B081-72C7-4E94-A5E1-98A5E03AFF5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758439" y="1619604"/>
            <a:ext cx="1052017" cy="276225"/>
          </a:xfrm>
        </p:spPr>
        <p:txBody>
          <a:bodyPr wrap="none">
            <a:noAutofit/>
          </a:bodyPr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Milestone 1</a:t>
            </a:r>
          </a:p>
        </p:txBody>
      </p:sp>
      <p:sp>
        <p:nvSpPr>
          <p:cNvPr id="38" name="Chỗ dành sẵn cho Văn bản 34">
            <a:extLst>
              <a:ext uri="{FF2B5EF4-FFF2-40B4-BE49-F238E27FC236}">
                <a16:creationId xmlns:a16="http://schemas.microsoft.com/office/drawing/2014/main" id="{880FF419-A8A1-4777-8F11-BA509D0C0E0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758439" y="1825459"/>
            <a:ext cx="1052018" cy="276225"/>
          </a:xfrm>
        </p:spPr>
        <p:txBody>
          <a:bodyPr wrap="none">
            <a:noAutofit/>
          </a:bodyPr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00.00.19</a:t>
            </a:r>
          </a:p>
        </p:txBody>
      </p:sp>
      <p:sp>
        <p:nvSpPr>
          <p:cNvPr id="39" name="Chỗ dành sẵn cho Văn bản 32">
            <a:extLst>
              <a:ext uri="{FF2B5EF4-FFF2-40B4-BE49-F238E27FC236}">
                <a16:creationId xmlns:a16="http://schemas.microsoft.com/office/drawing/2014/main" id="{104FD89B-813A-49AD-966A-703109FEFF7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 flipH="1">
            <a:off x="5533386" y="1629430"/>
            <a:ext cx="9144" cy="559328"/>
          </a:xfrm>
          <a:solidFill>
            <a:schemeClr val="tx2"/>
          </a:solidFill>
          <a:ln>
            <a:noFill/>
          </a:ln>
        </p:spPr>
        <p:txBody>
          <a:bodyPr lIns="0" tIns="0" rIns="0" bIns="0"/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40" name="Chỗ dành sẵn cho Văn bản 34">
            <a:extLst>
              <a:ext uri="{FF2B5EF4-FFF2-40B4-BE49-F238E27FC236}">
                <a16:creationId xmlns:a16="http://schemas.microsoft.com/office/drawing/2014/main" id="{B0094B16-013C-43EE-9205-CC2BEF620FD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518659" y="1619604"/>
            <a:ext cx="1052017" cy="276225"/>
          </a:xfrm>
        </p:spPr>
        <p:txBody>
          <a:bodyPr wrap="none">
            <a:noAutofit/>
          </a:bodyPr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Milestone 1</a:t>
            </a:r>
          </a:p>
        </p:txBody>
      </p:sp>
      <p:sp>
        <p:nvSpPr>
          <p:cNvPr id="41" name="Chỗ dành sẵn cho Văn bản 34">
            <a:extLst>
              <a:ext uri="{FF2B5EF4-FFF2-40B4-BE49-F238E27FC236}">
                <a16:creationId xmlns:a16="http://schemas.microsoft.com/office/drawing/2014/main" id="{EA629898-53B0-42F6-A0E4-77684E45077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518659" y="1825459"/>
            <a:ext cx="1052018" cy="276225"/>
          </a:xfrm>
        </p:spPr>
        <p:txBody>
          <a:bodyPr wrap="none">
            <a:noAutofit/>
          </a:bodyPr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00.00.19</a:t>
            </a:r>
          </a:p>
        </p:txBody>
      </p:sp>
      <p:sp>
        <p:nvSpPr>
          <p:cNvPr id="42" name="Chỗ dành sẵn cho Văn bản 32">
            <a:extLst>
              <a:ext uri="{FF2B5EF4-FFF2-40B4-BE49-F238E27FC236}">
                <a16:creationId xmlns:a16="http://schemas.microsoft.com/office/drawing/2014/main" id="{0D01FFB9-715C-40D9-9DB6-9A234CAC831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 flipH="1">
            <a:off x="7423146" y="1627994"/>
            <a:ext cx="9144" cy="559328"/>
          </a:xfrm>
          <a:solidFill>
            <a:schemeClr val="tx2"/>
          </a:solidFill>
          <a:ln>
            <a:noFill/>
          </a:ln>
        </p:spPr>
        <p:txBody>
          <a:bodyPr lIns="0" tIns="0" rIns="0" bIns="0"/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43" name="Chỗ dành sẵn cho Văn bản 34">
            <a:extLst>
              <a:ext uri="{FF2B5EF4-FFF2-40B4-BE49-F238E27FC236}">
                <a16:creationId xmlns:a16="http://schemas.microsoft.com/office/drawing/2014/main" id="{5DD9D69A-D262-42EB-98A6-825DFE474BE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408419" y="1618168"/>
            <a:ext cx="1052017" cy="276225"/>
          </a:xfrm>
        </p:spPr>
        <p:txBody>
          <a:bodyPr wrap="none">
            <a:noAutofit/>
          </a:bodyPr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Milestone 1</a:t>
            </a:r>
          </a:p>
        </p:txBody>
      </p:sp>
      <p:sp>
        <p:nvSpPr>
          <p:cNvPr id="44" name="Chỗ dành sẵn cho Văn bản 34">
            <a:extLst>
              <a:ext uri="{FF2B5EF4-FFF2-40B4-BE49-F238E27FC236}">
                <a16:creationId xmlns:a16="http://schemas.microsoft.com/office/drawing/2014/main" id="{05FB0A39-1DA3-4642-A371-375CF02C240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408419" y="1824023"/>
            <a:ext cx="1052018" cy="276225"/>
          </a:xfrm>
        </p:spPr>
        <p:txBody>
          <a:bodyPr wrap="none">
            <a:noAutofit/>
          </a:bodyPr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00.00.19</a:t>
            </a:r>
          </a:p>
        </p:txBody>
      </p:sp>
      <p:sp>
        <p:nvSpPr>
          <p:cNvPr id="45" name="Chỗ dành sẵn cho Văn bản 32">
            <a:extLst>
              <a:ext uri="{FF2B5EF4-FFF2-40B4-BE49-F238E27FC236}">
                <a16:creationId xmlns:a16="http://schemas.microsoft.com/office/drawing/2014/main" id="{BCAC9548-0D7D-4ACE-A7DE-781026AE830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 flipH="1">
            <a:off x="9275614" y="1627994"/>
            <a:ext cx="9144" cy="559328"/>
          </a:xfrm>
          <a:solidFill>
            <a:schemeClr val="tx2"/>
          </a:solidFill>
          <a:ln>
            <a:noFill/>
          </a:ln>
        </p:spPr>
        <p:txBody>
          <a:bodyPr lIns="0" tIns="0" rIns="0" bIns="0"/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46" name="Chỗ dành sẵn cho Văn bản 34">
            <a:extLst>
              <a:ext uri="{FF2B5EF4-FFF2-40B4-BE49-F238E27FC236}">
                <a16:creationId xmlns:a16="http://schemas.microsoft.com/office/drawing/2014/main" id="{23422D28-CD4E-42BC-B809-D271EDC7FA29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260887" y="1618168"/>
            <a:ext cx="1052017" cy="276225"/>
          </a:xfrm>
        </p:spPr>
        <p:txBody>
          <a:bodyPr wrap="none">
            <a:noAutofit/>
          </a:bodyPr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Milestone 1</a:t>
            </a:r>
          </a:p>
        </p:txBody>
      </p:sp>
      <p:sp>
        <p:nvSpPr>
          <p:cNvPr id="47" name="Chỗ dành sẵn cho Văn bản 34">
            <a:extLst>
              <a:ext uri="{FF2B5EF4-FFF2-40B4-BE49-F238E27FC236}">
                <a16:creationId xmlns:a16="http://schemas.microsoft.com/office/drawing/2014/main" id="{FF6536D2-6C89-4826-B15B-E932DD02777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260887" y="1824023"/>
            <a:ext cx="1052018" cy="276225"/>
          </a:xfrm>
        </p:spPr>
        <p:txBody>
          <a:bodyPr wrap="none">
            <a:noAutofit/>
          </a:bodyPr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00.00.19</a:t>
            </a:r>
          </a:p>
        </p:txBody>
      </p:sp>
      <p:sp>
        <p:nvSpPr>
          <p:cNvPr id="48" name="Chỗ dành sẵn cho Văn bản 32">
            <a:extLst>
              <a:ext uri="{FF2B5EF4-FFF2-40B4-BE49-F238E27FC236}">
                <a16:creationId xmlns:a16="http://schemas.microsoft.com/office/drawing/2014/main" id="{2973C912-DA7B-406E-856B-ED551F6DA25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 flipH="1">
            <a:off x="11218714" y="1634948"/>
            <a:ext cx="9144" cy="559328"/>
          </a:xfrm>
          <a:solidFill>
            <a:schemeClr val="tx2"/>
          </a:solidFill>
          <a:ln>
            <a:noFill/>
          </a:ln>
        </p:spPr>
        <p:txBody>
          <a:bodyPr lIns="0" tIns="0" rIns="0" bIns="0"/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49" name="Chỗ dành sẵn cho Văn bản 34">
            <a:extLst>
              <a:ext uri="{FF2B5EF4-FFF2-40B4-BE49-F238E27FC236}">
                <a16:creationId xmlns:a16="http://schemas.microsoft.com/office/drawing/2014/main" id="{03AED1D0-8AE3-40D0-AF8D-7435ECF3B8D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0203987" y="1625122"/>
            <a:ext cx="1052017" cy="276225"/>
          </a:xfrm>
        </p:spPr>
        <p:txBody>
          <a:bodyPr wrap="none">
            <a:noAutofit/>
          </a:bodyPr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Milestone 1</a:t>
            </a:r>
          </a:p>
        </p:txBody>
      </p:sp>
      <p:sp>
        <p:nvSpPr>
          <p:cNvPr id="50" name="Chỗ dành sẵn cho Văn bản 34">
            <a:extLst>
              <a:ext uri="{FF2B5EF4-FFF2-40B4-BE49-F238E27FC236}">
                <a16:creationId xmlns:a16="http://schemas.microsoft.com/office/drawing/2014/main" id="{06C1D2CD-45F7-4CBC-B8E4-77C35AC1F60F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0203987" y="1830977"/>
            <a:ext cx="1052018" cy="276225"/>
          </a:xfrm>
        </p:spPr>
        <p:txBody>
          <a:bodyPr wrap="none">
            <a:noAutofit/>
          </a:bodyPr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00.00.19</a:t>
            </a:r>
          </a:p>
        </p:txBody>
      </p:sp>
      <p:sp>
        <p:nvSpPr>
          <p:cNvPr id="12" name="Chỗ dành sẵn cho Ngày tháng 11">
            <a:extLst>
              <a:ext uri="{FF2B5EF4-FFF2-40B4-BE49-F238E27FC236}">
                <a16:creationId xmlns:a16="http://schemas.microsoft.com/office/drawing/2014/main" id="{B3854F77-C6FB-4A12-BFAF-77FB6ABDA29C}"/>
              </a:ext>
            </a:extLst>
          </p:cNvPr>
          <p:cNvSpPr>
            <a:spLocks noGrp="1"/>
          </p:cNvSpPr>
          <p:nvPr>
            <p:ph type="dt" sz="half" idx="47"/>
          </p:nvPr>
        </p:nvSpPr>
        <p:spPr/>
        <p:txBody>
          <a:bodyPr/>
          <a:lstStyle/>
          <a:p>
            <a:r>
              <a:rPr lang="de-DE" dirty="0"/>
              <a:t>05.11.2024</a:t>
            </a:r>
            <a:endParaRPr lang="en-US" dirty="0"/>
          </a:p>
        </p:txBody>
      </p:sp>
      <p:sp>
        <p:nvSpPr>
          <p:cNvPr id="22" name="Chỗ dành sẵn cho Chân trang 21">
            <a:extLst>
              <a:ext uri="{FF2B5EF4-FFF2-40B4-BE49-F238E27FC236}">
                <a16:creationId xmlns:a16="http://schemas.microsoft.com/office/drawing/2014/main" id="{8FBB8C8E-C23B-41EB-9130-4589948C568B}"/>
              </a:ext>
            </a:extLst>
          </p:cNvPr>
          <p:cNvSpPr>
            <a:spLocks noGrp="1"/>
          </p:cNvSpPr>
          <p:nvPr>
            <p:ph type="ftr" sz="quarter" idx="48"/>
          </p:nvPr>
        </p:nvSpPr>
        <p:spPr/>
        <p:txBody>
          <a:bodyPr/>
          <a:lstStyle/>
          <a:p>
            <a:r>
              <a:rPr lang="en-US" dirty="0"/>
              <a:t>Erik Dinkel, CISO</a:t>
            </a:r>
          </a:p>
        </p:txBody>
      </p:sp>
      <p:sp>
        <p:nvSpPr>
          <p:cNvPr id="23" name="Chỗ dành sẵn cho Số hiệu Bản chiếu 22">
            <a:extLst>
              <a:ext uri="{FF2B5EF4-FFF2-40B4-BE49-F238E27FC236}">
                <a16:creationId xmlns:a16="http://schemas.microsoft.com/office/drawing/2014/main" id="{81683853-D362-429B-AF17-45A5928DF69A}"/>
              </a:ext>
            </a:extLst>
          </p:cNvPr>
          <p:cNvSpPr>
            <a:spLocks noGrp="1"/>
          </p:cNvSpPr>
          <p:nvPr>
            <p:ph type="sldNum" sz="quarter" idx="49"/>
          </p:nvPr>
        </p:nvSpPr>
        <p:spPr/>
        <p:txBody>
          <a:bodyPr/>
          <a:lstStyle/>
          <a:p>
            <a:fld id="{5D4933CE-5001-4785-825C-3E6CC404E0DB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62" name="Chỗ dành sẵn cho Văn bản 20">
            <a:extLst>
              <a:ext uri="{FF2B5EF4-FFF2-40B4-BE49-F238E27FC236}">
                <a16:creationId xmlns:a16="http://schemas.microsoft.com/office/drawing/2014/main" id="{EB8F5D9A-DA08-4952-A5AE-DDBE9AC4505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255566" y="3021651"/>
            <a:ext cx="2305706" cy="194756"/>
          </a:xfrm>
          <a:prstGeom prst="roundRect">
            <a:avLst>
              <a:gd name="adj" fmla="val 50000"/>
            </a:avLst>
          </a:prstGeom>
          <a:solidFill>
            <a:srgbClr val="005EA8"/>
          </a:solidFill>
        </p:spPr>
        <p:txBody>
          <a:bodyPr wrap="square" tIns="0" bIns="0" anchor="ctr" anchorCtr="0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Textzelle</a:t>
            </a:r>
            <a:endParaRPr lang="en-US" dirty="0"/>
          </a:p>
        </p:txBody>
      </p:sp>
      <p:sp>
        <p:nvSpPr>
          <p:cNvPr id="63" name="Chỗ dành sẵn cho Văn bản 20">
            <a:extLst>
              <a:ext uri="{FF2B5EF4-FFF2-40B4-BE49-F238E27FC236}">
                <a16:creationId xmlns:a16="http://schemas.microsoft.com/office/drawing/2014/main" id="{27D2AFD9-15E4-4177-B43C-0A4599C3B2A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255566" y="3369028"/>
            <a:ext cx="2305706" cy="194756"/>
          </a:xfrm>
          <a:prstGeom prst="roundRect">
            <a:avLst>
              <a:gd name="adj" fmla="val 50000"/>
            </a:avLst>
          </a:prstGeom>
          <a:solidFill>
            <a:srgbClr val="2676B5"/>
          </a:solidFill>
        </p:spPr>
        <p:txBody>
          <a:bodyPr wrap="square" tIns="0" bIns="0" anchor="ctr" anchorCtr="0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Textzelle</a:t>
            </a:r>
            <a:endParaRPr lang="en-US" dirty="0"/>
          </a:p>
        </p:txBody>
      </p:sp>
      <p:sp>
        <p:nvSpPr>
          <p:cNvPr id="64" name="Chỗ dành sẵn cho Văn bản 20">
            <a:extLst>
              <a:ext uri="{FF2B5EF4-FFF2-40B4-BE49-F238E27FC236}">
                <a16:creationId xmlns:a16="http://schemas.microsoft.com/office/drawing/2014/main" id="{5D0FD4F8-0B31-40EF-9A54-07CA3475003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255566" y="3716405"/>
            <a:ext cx="2305706" cy="194756"/>
          </a:xfrm>
          <a:prstGeom prst="roundRect">
            <a:avLst>
              <a:gd name="adj" fmla="val 50000"/>
            </a:avLst>
          </a:prstGeom>
          <a:solidFill>
            <a:srgbClr val="4D8EC2"/>
          </a:solidFill>
        </p:spPr>
        <p:txBody>
          <a:bodyPr wrap="square" tIns="0" bIns="0" anchor="ctr" anchorCtr="0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Textzelle</a:t>
            </a:r>
            <a:endParaRPr lang="en-US" dirty="0"/>
          </a:p>
        </p:txBody>
      </p:sp>
      <p:sp>
        <p:nvSpPr>
          <p:cNvPr id="65" name="Chỗ dành sẵn cho Văn bản 20">
            <a:extLst>
              <a:ext uri="{FF2B5EF4-FFF2-40B4-BE49-F238E27FC236}">
                <a16:creationId xmlns:a16="http://schemas.microsoft.com/office/drawing/2014/main" id="{5427532C-E342-4FE3-AEAA-73459A57B02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255566" y="4063782"/>
            <a:ext cx="2305706" cy="194756"/>
          </a:xfrm>
          <a:prstGeom prst="roundRect">
            <a:avLst>
              <a:gd name="adj" fmla="val 50000"/>
            </a:avLst>
          </a:prstGeom>
          <a:solidFill>
            <a:srgbClr val="73A7CF"/>
          </a:solidFill>
        </p:spPr>
        <p:txBody>
          <a:bodyPr wrap="square" tIns="0" bIns="0" anchor="ctr" anchorCtr="0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Textzelle</a:t>
            </a:r>
            <a:endParaRPr lang="en-US" dirty="0"/>
          </a:p>
        </p:txBody>
      </p:sp>
      <p:sp>
        <p:nvSpPr>
          <p:cNvPr id="66" name="Chỗ dành sẵn cho Văn bản 20">
            <a:extLst>
              <a:ext uri="{FF2B5EF4-FFF2-40B4-BE49-F238E27FC236}">
                <a16:creationId xmlns:a16="http://schemas.microsoft.com/office/drawing/2014/main" id="{846DF495-29C4-4D07-A110-4E527904DA2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255566" y="4411159"/>
            <a:ext cx="2305706" cy="194756"/>
          </a:xfrm>
          <a:prstGeom prst="roundRect">
            <a:avLst>
              <a:gd name="adj" fmla="val 50000"/>
            </a:avLst>
          </a:prstGeom>
          <a:solidFill>
            <a:srgbClr val="99BEDC"/>
          </a:solidFill>
        </p:spPr>
        <p:txBody>
          <a:bodyPr wrap="square" tIns="0" bIns="0" anchor="ctr" anchorCtr="0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Textzelle</a:t>
            </a:r>
            <a:endParaRPr lang="en-US" dirty="0"/>
          </a:p>
        </p:txBody>
      </p:sp>
      <p:sp>
        <p:nvSpPr>
          <p:cNvPr id="67" name="Chỗ dành sẵn cho Văn bản 20">
            <a:extLst>
              <a:ext uri="{FF2B5EF4-FFF2-40B4-BE49-F238E27FC236}">
                <a16:creationId xmlns:a16="http://schemas.microsoft.com/office/drawing/2014/main" id="{CD4ABC76-319A-4DB8-82B3-EB73FE6E802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255566" y="4758536"/>
            <a:ext cx="2305706" cy="194756"/>
          </a:xfrm>
          <a:prstGeom prst="roundRect">
            <a:avLst>
              <a:gd name="adj" fmla="val 50000"/>
            </a:avLst>
          </a:prstGeom>
          <a:solidFill>
            <a:srgbClr val="005EA8"/>
          </a:solidFill>
        </p:spPr>
        <p:txBody>
          <a:bodyPr wrap="square" tIns="0" bIns="0" anchor="ctr" anchorCtr="0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Textzelle</a:t>
            </a:r>
            <a:endParaRPr lang="en-US" dirty="0"/>
          </a:p>
        </p:txBody>
      </p:sp>
      <p:sp>
        <p:nvSpPr>
          <p:cNvPr id="68" name="Chỗ dành sẵn cho Văn bản 20">
            <a:extLst>
              <a:ext uri="{FF2B5EF4-FFF2-40B4-BE49-F238E27FC236}">
                <a16:creationId xmlns:a16="http://schemas.microsoft.com/office/drawing/2014/main" id="{FF2B7B43-0426-4E5A-BEB4-17B79CDFEDB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255566" y="5105913"/>
            <a:ext cx="2305706" cy="194756"/>
          </a:xfrm>
          <a:prstGeom prst="roundRect">
            <a:avLst>
              <a:gd name="adj" fmla="val 50000"/>
            </a:avLst>
          </a:prstGeom>
          <a:solidFill>
            <a:srgbClr val="16AFA5"/>
          </a:solidFill>
        </p:spPr>
        <p:txBody>
          <a:bodyPr wrap="square" tIns="0" bIns="0" anchor="ctr" anchorCtr="0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Textzelle</a:t>
            </a:r>
            <a:endParaRPr lang="en-US" dirty="0"/>
          </a:p>
        </p:txBody>
      </p:sp>
      <p:sp>
        <p:nvSpPr>
          <p:cNvPr id="69" name="Chỗ dành sẵn cho Văn bản 20">
            <a:extLst>
              <a:ext uri="{FF2B5EF4-FFF2-40B4-BE49-F238E27FC236}">
                <a16:creationId xmlns:a16="http://schemas.microsoft.com/office/drawing/2014/main" id="{A246A1E2-23E3-44F7-84ED-B85415FB36D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255566" y="5453290"/>
            <a:ext cx="2305706" cy="194756"/>
          </a:xfrm>
          <a:prstGeom prst="roundRect">
            <a:avLst>
              <a:gd name="adj" fmla="val 50000"/>
            </a:avLst>
          </a:prstGeom>
          <a:solidFill>
            <a:srgbClr val="39BBB3"/>
          </a:solidFill>
        </p:spPr>
        <p:txBody>
          <a:bodyPr wrap="square" tIns="0" bIns="0" anchor="ctr" anchorCtr="0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Textzelle</a:t>
            </a:r>
            <a:endParaRPr lang="en-US" dirty="0"/>
          </a:p>
        </p:txBody>
      </p:sp>
      <p:sp>
        <p:nvSpPr>
          <p:cNvPr id="70" name="Chỗ dành sẵn cho Văn bản 20">
            <a:extLst>
              <a:ext uri="{FF2B5EF4-FFF2-40B4-BE49-F238E27FC236}">
                <a16:creationId xmlns:a16="http://schemas.microsoft.com/office/drawing/2014/main" id="{F9F43624-6374-4D22-A6A9-D166FFF134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255566" y="5800666"/>
            <a:ext cx="2305706" cy="194756"/>
          </a:xfrm>
          <a:prstGeom prst="roundRect">
            <a:avLst>
              <a:gd name="adj" fmla="val 50000"/>
            </a:avLst>
          </a:prstGeom>
          <a:solidFill>
            <a:srgbClr val="5CC7C0"/>
          </a:solidFill>
        </p:spPr>
        <p:txBody>
          <a:bodyPr wrap="square" tIns="0" bIns="0" anchor="ctr" anchorCtr="0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Textzelle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0616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EE96A1C-30D1-4DB2-8EFB-10F969B4D6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/>
              <a:t>Organigramm</a:t>
            </a:r>
            <a:r>
              <a:rPr lang="en-US" dirty="0"/>
              <a:t> (Arial 26 </a:t>
            </a:r>
            <a:r>
              <a:rPr lang="en-US" dirty="0" err="1"/>
              <a:t>pt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 err="1"/>
              <a:t>Titel</a:t>
            </a:r>
            <a:r>
              <a:rPr lang="en-US" dirty="0"/>
              <a:t> maximal </a:t>
            </a:r>
            <a:r>
              <a:rPr lang="en-US" dirty="0" err="1"/>
              <a:t>zwei</a:t>
            </a:r>
            <a:r>
              <a:rPr lang="en-US" dirty="0"/>
              <a:t> </a:t>
            </a:r>
            <a:r>
              <a:rPr lang="en-US" dirty="0" err="1"/>
              <a:t>Zeilen</a:t>
            </a:r>
            <a:endParaRPr lang="en-US" dirty="0"/>
          </a:p>
        </p:txBody>
      </p:sp>
      <p:sp>
        <p:nvSpPr>
          <p:cNvPr id="7" name="Chỗ dành sẵn cho SmartArt 6">
            <a:extLst>
              <a:ext uri="{FF2B5EF4-FFF2-40B4-BE49-F238E27FC236}">
                <a16:creationId xmlns:a16="http://schemas.microsoft.com/office/drawing/2014/main" id="{0BB616D5-29F2-4F51-B832-73E482D2AB6C}"/>
              </a:ext>
            </a:extLst>
          </p:cNvPr>
          <p:cNvSpPr>
            <a:spLocks noGrp="1"/>
          </p:cNvSpPr>
          <p:nvPr>
            <p:ph type="dgm" sz="quarter" idx="13" hasCustomPrompt="1"/>
          </p:nvPr>
        </p:nvSpPr>
        <p:spPr>
          <a:xfrm>
            <a:off x="576943" y="1764628"/>
            <a:ext cx="10874828" cy="406943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SmartArt</a:t>
            </a:r>
          </a:p>
        </p:txBody>
      </p:sp>
      <p:sp>
        <p:nvSpPr>
          <p:cNvPr id="6" name="Chỗ dành sẵn cho Ngày tháng 5">
            <a:extLst>
              <a:ext uri="{FF2B5EF4-FFF2-40B4-BE49-F238E27FC236}">
                <a16:creationId xmlns:a16="http://schemas.microsoft.com/office/drawing/2014/main" id="{0251344D-0A3C-4D32-B641-8FC55B3C6CD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05.11.2024</a:t>
            </a:r>
            <a:endParaRPr lang="en-US" dirty="0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FCE45D53-EAEE-4CD8-9ACB-1355B98E2EC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Erik Dinkel, CISO</a:t>
            </a: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607A9CE2-95F3-4A0F-929A-B5B84E6ABD8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D4933CE-5001-4785-825C-3E6CC404E0DB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3529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gramm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4CA9C8F-60DA-488E-84AD-85A73C91D7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/>
              <a:t>Organigramm</a:t>
            </a:r>
            <a:r>
              <a:rPr lang="en-US" dirty="0"/>
              <a:t> (Arial 26 </a:t>
            </a:r>
            <a:r>
              <a:rPr lang="en-US" dirty="0" err="1"/>
              <a:t>pt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 err="1"/>
              <a:t>Titel</a:t>
            </a:r>
            <a:r>
              <a:rPr lang="en-US" dirty="0"/>
              <a:t> maximal </a:t>
            </a:r>
            <a:r>
              <a:rPr lang="en-US" dirty="0" err="1"/>
              <a:t>zwei</a:t>
            </a:r>
            <a:r>
              <a:rPr lang="en-US" dirty="0"/>
              <a:t> </a:t>
            </a:r>
            <a:r>
              <a:rPr lang="en-US" dirty="0" err="1"/>
              <a:t>Zeilen</a:t>
            </a:r>
            <a:endParaRPr lang="en-US" dirty="0"/>
          </a:p>
        </p:txBody>
      </p:sp>
      <p:sp>
        <p:nvSpPr>
          <p:cNvPr id="7" name="Chỗ dành sẵn cho Văn bản 6">
            <a:extLst>
              <a:ext uri="{FF2B5EF4-FFF2-40B4-BE49-F238E27FC236}">
                <a16:creationId xmlns:a16="http://schemas.microsoft.com/office/drawing/2014/main" id="{C8C96499-5D9F-45A1-A845-A34A8B8AA6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25615" y="1574919"/>
            <a:ext cx="2771775" cy="286232"/>
          </a:xfrm>
          <a:solidFill>
            <a:schemeClr val="accent1"/>
          </a:solidFill>
        </p:spPr>
        <p:txBody>
          <a:bodyPr>
            <a:sp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8" name="Chỗ dành sẵn cho Văn bản 6">
            <a:extLst>
              <a:ext uri="{FF2B5EF4-FFF2-40B4-BE49-F238E27FC236}">
                <a16:creationId xmlns:a16="http://schemas.microsoft.com/office/drawing/2014/main" id="{CBFC5ECA-367E-4FF3-A191-A0318A98AB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365" y="2343271"/>
            <a:ext cx="1476498" cy="1851358"/>
          </a:xfrm>
          <a:solidFill>
            <a:srgbClr val="4D8EC2"/>
          </a:solidFill>
        </p:spPr>
        <p:txBody>
          <a:bodyPr wrap="square">
            <a:no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9" name="Chỗ dành sẵn cho Văn bản 6">
            <a:extLst>
              <a:ext uri="{FF2B5EF4-FFF2-40B4-BE49-F238E27FC236}">
                <a16:creationId xmlns:a16="http://schemas.microsoft.com/office/drawing/2014/main" id="{9D0019CD-3E19-4309-B95B-C3A7681D26B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95995" y="2343271"/>
            <a:ext cx="1476498" cy="1851358"/>
          </a:xfrm>
          <a:solidFill>
            <a:srgbClr val="4D8EC2"/>
          </a:solidFill>
        </p:spPr>
        <p:txBody>
          <a:bodyPr wrap="square">
            <a:no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0" name="Chỗ dành sẵn cho Văn bản 6">
            <a:extLst>
              <a:ext uri="{FF2B5EF4-FFF2-40B4-BE49-F238E27FC236}">
                <a16:creationId xmlns:a16="http://schemas.microsoft.com/office/drawing/2014/main" id="{BF7F805E-78EA-4A41-BD4E-133A0E5C0B5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34625" y="2343271"/>
            <a:ext cx="1476498" cy="1851358"/>
          </a:xfrm>
          <a:solidFill>
            <a:srgbClr val="4D8EC2"/>
          </a:solidFill>
        </p:spPr>
        <p:txBody>
          <a:bodyPr wrap="square">
            <a:no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1" name="Chỗ dành sẵn cho Văn bản 6">
            <a:extLst>
              <a:ext uri="{FF2B5EF4-FFF2-40B4-BE49-F238E27FC236}">
                <a16:creationId xmlns:a16="http://schemas.microsoft.com/office/drawing/2014/main" id="{5D4908D7-7A2B-4ED3-8956-3112E7A9259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73255" y="2343271"/>
            <a:ext cx="1476498" cy="1851358"/>
          </a:xfrm>
          <a:solidFill>
            <a:srgbClr val="4D8EC2"/>
          </a:solidFill>
        </p:spPr>
        <p:txBody>
          <a:bodyPr wrap="square">
            <a:no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2" name="Chỗ dành sẵn cho Văn bản 6">
            <a:extLst>
              <a:ext uri="{FF2B5EF4-FFF2-40B4-BE49-F238E27FC236}">
                <a16:creationId xmlns:a16="http://schemas.microsoft.com/office/drawing/2014/main" id="{6449C790-EDD2-4CCC-A3E2-497FEC83532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11885" y="2343271"/>
            <a:ext cx="1476498" cy="1851358"/>
          </a:xfrm>
          <a:solidFill>
            <a:srgbClr val="4D8EC2"/>
          </a:solidFill>
        </p:spPr>
        <p:txBody>
          <a:bodyPr wrap="square">
            <a:no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3" name="Chỗ dành sẵn cho Văn bản 6">
            <a:extLst>
              <a:ext uri="{FF2B5EF4-FFF2-40B4-BE49-F238E27FC236}">
                <a16:creationId xmlns:a16="http://schemas.microsoft.com/office/drawing/2014/main" id="{5FE06AD7-8EB7-42FC-93C5-543A2EDC815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650515" y="2343272"/>
            <a:ext cx="1476498" cy="853200"/>
          </a:xfrm>
          <a:solidFill>
            <a:srgbClr val="4D8EC2"/>
          </a:solidFill>
        </p:spPr>
        <p:txBody>
          <a:bodyPr wrap="square">
            <a:no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                       </a:t>
            </a:r>
          </a:p>
        </p:txBody>
      </p:sp>
      <p:sp>
        <p:nvSpPr>
          <p:cNvPr id="14" name="Chỗ dành sẵn cho Văn bản 6">
            <a:extLst>
              <a:ext uri="{FF2B5EF4-FFF2-40B4-BE49-F238E27FC236}">
                <a16:creationId xmlns:a16="http://schemas.microsoft.com/office/drawing/2014/main" id="{98B3FA0C-B82C-4F24-B003-C55FFD8D76F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289144" y="2343271"/>
            <a:ext cx="1476498" cy="1851358"/>
          </a:xfrm>
          <a:solidFill>
            <a:srgbClr val="4D8EC2"/>
          </a:solidFill>
        </p:spPr>
        <p:txBody>
          <a:bodyPr wrap="square">
            <a:no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6" name="Chỗ dành sẵn cho Văn bản 6">
            <a:extLst>
              <a:ext uri="{FF2B5EF4-FFF2-40B4-BE49-F238E27FC236}">
                <a16:creationId xmlns:a16="http://schemas.microsoft.com/office/drawing/2014/main" id="{6B097369-EFA2-496B-AFB4-6410F4B4C43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650515" y="3339982"/>
            <a:ext cx="1476498" cy="854647"/>
          </a:xfrm>
          <a:solidFill>
            <a:srgbClr val="4D8EC2"/>
          </a:solidFill>
        </p:spPr>
        <p:txBody>
          <a:bodyPr wrap="square">
            <a:no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7" name="Chỗ dành sẵn cho Văn bản 6">
            <a:extLst>
              <a:ext uri="{FF2B5EF4-FFF2-40B4-BE49-F238E27FC236}">
                <a16:creationId xmlns:a16="http://schemas.microsoft.com/office/drawing/2014/main" id="{C2CBC043-9CB6-45F7-911D-F0C90FD1AF1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39696" y="4536351"/>
            <a:ext cx="1476498" cy="633613"/>
          </a:xfrm>
          <a:solidFill>
            <a:srgbClr val="99BEDC"/>
          </a:solidFill>
        </p:spPr>
        <p:txBody>
          <a:bodyPr wrap="square">
            <a:no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8" name="Chỗ dành sẵn cho Văn bản 6">
            <a:extLst>
              <a:ext uri="{FF2B5EF4-FFF2-40B4-BE49-F238E27FC236}">
                <a16:creationId xmlns:a16="http://schemas.microsoft.com/office/drawing/2014/main" id="{92CEB1FF-D443-43DB-98D6-DF6DBFC6E3F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78325" y="4536350"/>
            <a:ext cx="1476498" cy="633613"/>
          </a:xfrm>
          <a:solidFill>
            <a:srgbClr val="99BEDC"/>
          </a:solidFill>
        </p:spPr>
        <p:txBody>
          <a:bodyPr wrap="square">
            <a:no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9" name="Chỗ dành sẵn cho Văn bản 6">
            <a:extLst>
              <a:ext uri="{FF2B5EF4-FFF2-40B4-BE49-F238E27FC236}">
                <a16:creationId xmlns:a16="http://schemas.microsoft.com/office/drawing/2014/main" id="{72652349-FCE6-4DE2-887C-F1CFFD5243B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78325" y="5318165"/>
            <a:ext cx="1476498" cy="633613"/>
          </a:xfrm>
          <a:solidFill>
            <a:srgbClr val="99BEDC"/>
          </a:solidFill>
        </p:spPr>
        <p:txBody>
          <a:bodyPr wrap="square">
            <a:no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2" name="Chỗ dành sẵn cho Văn bản 6">
            <a:extLst>
              <a:ext uri="{FF2B5EF4-FFF2-40B4-BE49-F238E27FC236}">
                <a16:creationId xmlns:a16="http://schemas.microsoft.com/office/drawing/2014/main" id="{E8A9C1D8-E7B8-437A-877B-5FE310B3C2F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095996" y="4534452"/>
            <a:ext cx="701633" cy="1417326"/>
          </a:xfrm>
          <a:solidFill>
            <a:srgbClr val="99BEDC"/>
          </a:solidFill>
        </p:spPr>
        <p:txBody>
          <a:bodyPr wrap="square" lIns="0" rIns="0">
            <a:noAutofit/>
          </a:bodyPr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7" name="Chỗ dành sẵn cho Văn bản 6">
            <a:extLst>
              <a:ext uri="{FF2B5EF4-FFF2-40B4-BE49-F238E27FC236}">
                <a16:creationId xmlns:a16="http://schemas.microsoft.com/office/drawing/2014/main" id="{4065235B-80E5-4418-9E06-0BE533F1408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870858" y="4534452"/>
            <a:ext cx="701633" cy="1417326"/>
          </a:xfrm>
          <a:solidFill>
            <a:srgbClr val="99BEDC"/>
          </a:solidFill>
        </p:spPr>
        <p:txBody>
          <a:bodyPr wrap="square" lIns="0" rIns="0">
            <a:noAutofit/>
          </a:bodyPr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" name="Chỗ dành sẵn cho Ngày tháng 5">
            <a:extLst>
              <a:ext uri="{FF2B5EF4-FFF2-40B4-BE49-F238E27FC236}">
                <a16:creationId xmlns:a16="http://schemas.microsoft.com/office/drawing/2014/main" id="{71DEE1AE-EDC3-4B6B-8DE7-7C68E391144C}"/>
              </a:ext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/>
          <a:p>
            <a:r>
              <a:rPr lang="de-DE" dirty="0"/>
              <a:t>05.11.2024</a:t>
            </a:r>
            <a:endParaRPr lang="en-US" dirty="0"/>
          </a:p>
        </p:txBody>
      </p:sp>
      <p:sp>
        <p:nvSpPr>
          <p:cNvPr id="15" name="Chỗ dành sẵn cho Chân trang 14">
            <a:extLst>
              <a:ext uri="{FF2B5EF4-FFF2-40B4-BE49-F238E27FC236}">
                <a16:creationId xmlns:a16="http://schemas.microsoft.com/office/drawing/2014/main" id="{3AE98C22-71D3-4164-B709-CD1CE9C73E86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r>
              <a:rPr lang="en-US" dirty="0"/>
              <a:t>Erik Dinkel, CISO</a:t>
            </a:r>
          </a:p>
        </p:txBody>
      </p:sp>
      <p:sp>
        <p:nvSpPr>
          <p:cNvPr id="23" name="Chỗ dành sẵn cho Số hiệu Bản chiếu 22">
            <a:extLst>
              <a:ext uri="{FF2B5EF4-FFF2-40B4-BE49-F238E27FC236}">
                <a16:creationId xmlns:a16="http://schemas.microsoft.com/office/drawing/2014/main" id="{7D9611F5-86B2-4F50-8448-54582329DBDD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5D4933CE-5001-4785-825C-3E6CC404E0DB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5" name="Chỗ dành sẵn cho Văn bản 6">
            <a:extLst>
              <a:ext uri="{FF2B5EF4-FFF2-40B4-BE49-F238E27FC236}">
                <a16:creationId xmlns:a16="http://schemas.microsoft.com/office/drawing/2014/main" id="{38AD3EB3-291E-4F01-9D33-1CD9FD293CB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65470" y="4534452"/>
            <a:ext cx="701633" cy="1417326"/>
          </a:xfrm>
          <a:solidFill>
            <a:srgbClr val="99BEDC"/>
          </a:solidFill>
        </p:spPr>
        <p:txBody>
          <a:bodyPr wrap="square" lIns="0" rIns="0">
            <a:noAutofit/>
          </a:bodyPr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6" name="Chỗ dành sẵn cho Văn bản 6">
            <a:extLst>
              <a:ext uri="{FF2B5EF4-FFF2-40B4-BE49-F238E27FC236}">
                <a16:creationId xmlns:a16="http://schemas.microsoft.com/office/drawing/2014/main" id="{2014B390-7046-4E7E-AD70-08A89F0EDEB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240332" y="4534452"/>
            <a:ext cx="701633" cy="1417326"/>
          </a:xfrm>
          <a:solidFill>
            <a:srgbClr val="99BEDC"/>
          </a:solidFill>
        </p:spPr>
        <p:txBody>
          <a:bodyPr wrap="square" lIns="0" rIns="0">
            <a:noAutofit/>
          </a:bodyPr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9187585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lken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C161D88-94B7-429B-A77F-45DC137CB7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/>
              <a:t>Balkendiagramm</a:t>
            </a:r>
            <a:r>
              <a:rPr lang="en-US" dirty="0"/>
              <a:t> (Arial 26 </a:t>
            </a:r>
            <a:r>
              <a:rPr lang="en-US" dirty="0" err="1"/>
              <a:t>pt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 err="1"/>
              <a:t>Titel</a:t>
            </a:r>
            <a:r>
              <a:rPr lang="en-US" dirty="0"/>
              <a:t> maximal </a:t>
            </a:r>
            <a:r>
              <a:rPr lang="en-US" dirty="0" err="1"/>
              <a:t>zwei</a:t>
            </a:r>
            <a:r>
              <a:rPr lang="en-US" dirty="0"/>
              <a:t> </a:t>
            </a:r>
            <a:r>
              <a:rPr lang="en-US" dirty="0" err="1"/>
              <a:t>Zeilen</a:t>
            </a:r>
            <a:endParaRPr lang="en-US" dirty="0"/>
          </a:p>
        </p:txBody>
      </p:sp>
      <p:sp>
        <p:nvSpPr>
          <p:cNvPr id="7" name="Chỗ dành sẵn cho Biểu đồ 6">
            <a:extLst>
              <a:ext uri="{FF2B5EF4-FFF2-40B4-BE49-F238E27FC236}">
                <a16:creationId xmlns:a16="http://schemas.microsoft.com/office/drawing/2014/main" id="{9BDA2F64-051C-4FBC-9199-5AA1BD45C967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576943" y="1641475"/>
            <a:ext cx="10974355" cy="41814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chart</a:t>
            </a:r>
          </a:p>
        </p:txBody>
      </p:sp>
      <p:sp>
        <p:nvSpPr>
          <p:cNvPr id="6" name="Chỗ dành sẵn cho Ngày tháng 5">
            <a:extLst>
              <a:ext uri="{FF2B5EF4-FFF2-40B4-BE49-F238E27FC236}">
                <a16:creationId xmlns:a16="http://schemas.microsoft.com/office/drawing/2014/main" id="{84345B3B-FC75-4BEC-BDFB-8AF2FFFEB60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05.11.2024</a:t>
            </a:r>
            <a:endParaRPr lang="en-US" dirty="0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9E1EF2D9-B3A6-4B8D-ADAD-1CFA384361D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Erik Dinkel, CISO</a:t>
            </a: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728F9BF8-A81C-495C-AD63-91371628C47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D4933CE-5001-4785-825C-3E6CC404E0DB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8803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äulen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C161D88-94B7-429B-A77F-45DC137CB7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/>
              <a:t>Säulendiagramm</a:t>
            </a:r>
            <a:r>
              <a:rPr lang="en-US" dirty="0"/>
              <a:t> (Arial 26 </a:t>
            </a:r>
            <a:r>
              <a:rPr lang="en-US" dirty="0" err="1"/>
              <a:t>pt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 err="1"/>
              <a:t>Titel</a:t>
            </a:r>
            <a:r>
              <a:rPr lang="en-US" dirty="0"/>
              <a:t> maximal </a:t>
            </a:r>
            <a:r>
              <a:rPr lang="en-US" dirty="0" err="1"/>
              <a:t>zwei</a:t>
            </a:r>
            <a:r>
              <a:rPr lang="en-US" dirty="0"/>
              <a:t> </a:t>
            </a:r>
            <a:r>
              <a:rPr lang="en-US" dirty="0" err="1"/>
              <a:t>Zeilen</a:t>
            </a:r>
            <a:endParaRPr lang="en-US" dirty="0"/>
          </a:p>
        </p:txBody>
      </p:sp>
      <p:sp>
        <p:nvSpPr>
          <p:cNvPr id="7" name="Chỗ dành sẵn cho Biểu đồ 6">
            <a:extLst>
              <a:ext uri="{FF2B5EF4-FFF2-40B4-BE49-F238E27FC236}">
                <a16:creationId xmlns:a16="http://schemas.microsoft.com/office/drawing/2014/main" id="{9BDA2F64-051C-4FBC-9199-5AA1BD45C967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576943" y="1641475"/>
            <a:ext cx="10974355" cy="41814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chart</a:t>
            </a:r>
          </a:p>
        </p:txBody>
      </p:sp>
      <p:sp>
        <p:nvSpPr>
          <p:cNvPr id="6" name="Chỗ dành sẵn cho Ngày tháng 5">
            <a:extLst>
              <a:ext uri="{FF2B5EF4-FFF2-40B4-BE49-F238E27FC236}">
                <a16:creationId xmlns:a16="http://schemas.microsoft.com/office/drawing/2014/main" id="{E27025B3-9F23-46D7-9456-19C598908D8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05.11.2024</a:t>
            </a:r>
            <a:endParaRPr lang="en-US" dirty="0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CB165D62-5D69-4929-8015-211E7B4BC22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Erik Dinkel, CISO</a:t>
            </a: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E3B02334-7328-44EA-A70F-FD8127E6DB3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D4933CE-5001-4785-825C-3E6CC404E0DB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128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ien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C161D88-94B7-429B-A77F-45DC137CB7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/>
              <a:t>Liniendiagramm</a:t>
            </a:r>
            <a:r>
              <a:rPr lang="en-US" dirty="0"/>
              <a:t> (Arial 26 </a:t>
            </a:r>
            <a:r>
              <a:rPr lang="en-US" dirty="0" err="1"/>
              <a:t>pt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 err="1"/>
              <a:t>Titel</a:t>
            </a:r>
            <a:r>
              <a:rPr lang="en-US" dirty="0"/>
              <a:t> maximal </a:t>
            </a:r>
            <a:r>
              <a:rPr lang="en-US" dirty="0" err="1"/>
              <a:t>zwei</a:t>
            </a:r>
            <a:r>
              <a:rPr lang="en-US" dirty="0"/>
              <a:t> </a:t>
            </a:r>
            <a:r>
              <a:rPr lang="en-US" dirty="0" err="1"/>
              <a:t>Zeilen</a:t>
            </a:r>
            <a:endParaRPr lang="en-US" dirty="0"/>
          </a:p>
        </p:txBody>
      </p:sp>
      <p:sp>
        <p:nvSpPr>
          <p:cNvPr id="7" name="Chỗ dành sẵn cho Biểu đồ 6">
            <a:extLst>
              <a:ext uri="{FF2B5EF4-FFF2-40B4-BE49-F238E27FC236}">
                <a16:creationId xmlns:a16="http://schemas.microsoft.com/office/drawing/2014/main" id="{9BDA2F64-051C-4FBC-9199-5AA1BD45C967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576943" y="1641475"/>
            <a:ext cx="10974355" cy="41814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chart</a:t>
            </a:r>
          </a:p>
        </p:txBody>
      </p:sp>
      <p:sp>
        <p:nvSpPr>
          <p:cNvPr id="6" name="Chỗ dành sẵn cho Ngày tháng 5">
            <a:extLst>
              <a:ext uri="{FF2B5EF4-FFF2-40B4-BE49-F238E27FC236}">
                <a16:creationId xmlns:a16="http://schemas.microsoft.com/office/drawing/2014/main" id="{860C26FB-1903-4BCD-BD1F-648D5FFA859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05.11.2024</a:t>
            </a:r>
            <a:endParaRPr lang="en-US" dirty="0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1954D376-C892-442C-ABFA-34FDBC56F70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Erik Dinkel, CISO</a:t>
            </a: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C7F4E5ED-1DE4-4E09-A433-BDBA3C971E3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D4933CE-5001-4785-825C-3E6CC404E0DB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2090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reis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C161D88-94B7-429B-A77F-45DC137CB7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/>
              <a:t>Kreisdiagramm</a:t>
            </a:r>
            <a:r>
              <a:rPr lang="en-US" dirty="0"/>
              <a:t> (Arial 26 </a:t>
            </a:r>
            <a:r>
              <a:rPr lang="en-US" dirty="0" err="1"/>
              <a:t>pt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 err="1"/>
              <a:t>Titel</a:t>
            </a:r>
            <a:r>
              <a:rPr lang="en-US" dirty="0"/>
              <a:t> maximal </a:t>
            </a:r>
            <a:r>
              <a:rPr lang="en-US" dirty="0" err="1"/>
              <a:t>zwei</a:t>
            </a:r>
            <a:r>
              <a:rPr lang="en-US" dirty="0"/>
              <a:t> </a:t>
            </a:r>
            <a:r>
              <a:rPr lang="en-US" dirty="0" err="1"/>
              <a:t>Zeilen</a:t>
            </a:r>
            <a:endParaRPr lang="en-US" dirty="0"/>
          </a:p>
        </p:txBody>
      </p:sp>
      <p:sp>
        <p:nvSpPr>
          <p:cNvPr id="7" name="Chỗ dành sẵn cho Biểu đồ 6">
            <a:extLst>
              <a:ext uri="{FF2B5EF4-FFF2-40B4-BE49-F238E27FC236}">
                <a16:creationId xmlns:a16="http://schemas.microsoft.com/office/drawing/2014/main" id="{9BDA2F64-051C-4FBC-9199-5AA1BD45C967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576944" y="1641475"/>
            <a:ext cx="5320004" cy="41814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chart</a:t>
            </a:r>
          </a:p>
        </p:txBody>
      </p:sp>
      <p:sp>
        <p:nvSpPr>
          <p:cNvPr id="8" name="Chỗ dành sẵn cho Biểu đồ 6">
            <a:extLst>
              <a:ext uri="{FF2B5EF4-FFF2-40B4-BE49-F238E27FC236}">
                <a16:creationId xmlns:a16="http://schemas.microsoft.com/office/drawing/2014/main" id="{5B15FA6F-4F76-4309-8509-A8E3916D2362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6096000" y="1641474"/>
            <a:ext cx="5320004" cy="41814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insert chart</a:t>
            </a:r>
          </a:p>
          <a:p>
            <a:endParaRPr lang="en-US" dirty="0"/>
          </a:p>
        </p:txBody>
      </p:sp>
      <p:sp>
        <p:nvSpPr>
          <p:cNvPr id="6" name="Chỗ dành sẵn cho Ngày tháng 5">
            <a:extLst>
              <a:ext uri="{FF2B5EF4-FFF2-40B4-BE49-F238E27FC236}">
                <a16:creationId xmlns:a16="http://schemas.microsoft.com/office/drawing/2014/main" id="{7FAA5067-2E03-46D1-9F0E-589FF5EA72F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dirty="0"/>
              <a:t>05.11.2024</a:t>
            </a:r>
            <a:endParaRPr lang="en-US" dirty="0"/>
          </a:p>
        </p:txBody>
      </p:sp>
      <p:sp>
        <p:nvSpPr>
          <p:cNvPr id="9" name="Chỗ dành sẵn cho Chân trang 8">
            <a:extLst>
              <a:ext uri="{FF2B5EF4-FFF2-40B4-BE49-F238E27FC236}">
                <a16:creationId xmlns:a16="http://schemas.microsoft.com/office/drawing/2014/main" id="{0D84E39F-B132-4975-B24D-3D7AD8DC9B7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Erik Dinkel, CISO</a:t>
            </a:r>
          </a:p>
        </p:txBody>
      </p:sp>
      <p:sp>
        <p:nvSpPr>
          <p:cNvPr id="10" name="Chỗ dành sẵn cho Số hiệu Bản chiếu 9">
            <a:extLst>
              <a:ext uri="{FF2B5EF4-FFF2-40B4-BE49-F238E27FC236}">
                <a16:creationId xmlns:a16="http://schemas.microsoft.com/office/drawing/2014/main" id="{513D9269-B301-4161-BC93-FFDB8EAC271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D4933CE-5001-4785-825C-3E6CC404E0DB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2187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len D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ình chữ nhật 8">
            <a:extLst>
              <a:ext uri="{FF2B5EF4-FFF2-40B4-BE49-F238E27FC236}">
                <a16:creationId xmlns:a16="http://schemas.microsoft.com/office/drawing/2014/main" id="{3F2FF41E-223F-4005-B807-1619781C40B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4E89"/>
              </a:gs>
              <a:gs pos="100000">
                <a:srgbClr val="00A0D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hỗ dành sẵn cho Văn bản 10">
            <a:extLst>
              <a:ext uri="{FF2B5EF4-FFF2-40B4-BE49-F238E27FC236}">
                <a16:creationId xmlns:a16="http://schemas.microsoft.com/office/drawing/2014/main" id="{F60E351D-8921-4664-8AB1-6543037932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8999" y="2013134"/>
            <a:ext cx="9144000" cy="2426305"/>
          </a:xfrm>
        </p:spPr>
        <p:txBody>
          <a:bodyPr anchor="t" anchorCtr="0">
            <a:spAutoFit/>
          </a:bodyPr>
          <a:lstStyle>
            <a:lvl1pPr marL="0" indent="0">
              <a:buNone/>
              <a:defRPr sz="50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Vielen Dank für Ihre</a:t>
            </a:r>
          </a:p>
          <a:p>
            <a:pPr lvl="0"/>
            <a:r>
              <a:rPr lang="de-DE" dirty="0"/>
              <a:t>Aufmerksamkeit</a:t>
            </a:r>
          </a:p>
          <a:p>
            <a:pPr lvl="0"/>
            <a:r>
              <a:rPr lang="de-DE" dirty="0"/>
              <a:t>(Arial 50 Pt.)</a:t>
            </a:r>
            <a:endParaRPr lang="en-US" dirty="0"/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A3CBB479-7F7A-4725-9130-BD37BC8016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274" y="811370"/>
            <a:ext cx="2186891" cy="390384"/>
          </a:xfrm>
          <a:prstGeom prst="rect">
            <a:avLst/>
          </a:prstGeom>
        </p:spPr>
      </p:pic>
      <p:sp>
        <p:nvSpPr>
          <p:cNvPr id="26" name="Hình tự do: Hình 25">
            <a:extLst>
              <a:ext uri="{FF2B5EF4-FFF2-40B4-BE49-F238E27FC236}">
                <a16:creationId xmlns:a16="http://schemas.microsoft.com/office/drawing/2014/main" id="{5A398454-2E3E-4D8A-B1C9-803514EE0F38}"/>
              </a:ext>
            </a:extLst>
          </p:cNvPr>
          <p:cNvSpPr/>
          <p:nvPr/>
        </p:nvSpPr>
        <p:spPr>
          <a:xfrm>
            <a:off x="10091311" y="1"/>
            <a:ext cx="2096132" cy="6425103"/>
          </a:xfrm>
          <a:custGeom>
            <a:avLst/>
            <a:gdLst>
              <a:gd name="connsiteX0" fmla="*/ 413965 w 412470"/>
              <a:gd name="connsiteY0" fmla="*/ 0 h 1264311"/>
              <a:gd name="connsiteX1" fmla="*/ 132110 w 412470"/>
              <a:gd name="connsiteY1" fmla="*/ 0 h 1264311"/>
              <a:gd name="connsiteX2" fmla="*/ 0 w 412470"/>
              <a:gd name="connsiteY2" fmla="*/ 270796 h 1264311"/>
              <a:gd name="connsiteX3" fmla="*/ 96243 w 412470"/>
              <a:gd name="connsiteY3" fmla="*/ 890099 h 1264311"/>
              <a:gd name="connsiteX4" fmla="*/ 92357 w 412470"/>
              <a:gd name="connsiteY4" fmla="*/ 978571 h 1264311"/>
              <a:gd name="connsiteX5" fmla="*/ 413965 w 412470"/>
              <a:gd name="connsiteY5" fmla="*/ 1265806 h 1264311"/>
              <a:gd name="connsiteX6" fmla="*/ 413965 w 412470"/>
              <a:gd name="connsiteY6" fmla="*/ 0 h 1264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2470" h="1264311">
                <a:moveTo>
                  <a:pt x="413965" y="0"/>
                </a:moveTo>
                <a:lnTo>
                  <a:pt x="132110" y="0"/>
                </a:lnTo>
                <a:cubicBezTo>
                  <a:pt x="50812" y="67549"/>
                  <a:pt x="0" y="163793"/>
                  <a:pt x="0" y="270796"/>
                </a:cubicBezTo>
                <a:cubicBezTo>
                  <a:pt x="0" y="422932"/>
                  <a:pt x="96243" y="682071"/>
                  <a:pt x="96243" y="890099"/>
                </a:cubicBezTo>
                <a:cubicBezTo>
                  <a:pt x="96243" y="913413"/>
                  <a:pt x="92656" y="953464"/>
                  <a:pt x="92357" y="978571"/>
                </a:cubicBezTo>
                <a:cubicBezTo>
                  <a:pt x="92357" y="1137282"/>
                  <a:pt x="236423" y="1265806"/>
                  <a:pt x="413965" y="1265806"/>
                </a:cubicBezTo>
                <a:lnTo>
                  <a:pt x="413965" y="0"/>
                </a:lnTo>
                <a:close/>
              </a:path>
            </a:pathLst>
          </a:custGeom>
          <a:solidFill>
            <a:srgbClr val="00467F">
              <a:alpha val="71000"/>
            </a:srgbClr>
          </a:solidFill>
          <a:ln w="297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7" name="Hình tự do: Hình 26">
            <a:extLst>
              <a:ext uri="{FF2B5EF4-FFF2-40B4-BE49-F238E27FC236}">
                <a16:creationId xmlns:a16="http://schemas.microsoft.com/office/drawing/2014/main" id="{B0AC1D3C-031B-4742-9B13-2A151C0121A6}"/>
              </a:ext>
            </a:extLst>
          </p:cNvPr>
          <p:cNvSpPr/>
          <p:nvPr/>
        </p:nvSpPr>
        <p:spPr>
          <a:xfrm>
            <a:off x="11143935" y="5263118"/>
            <a:ext cx="1048066" cy="1594883"/>
          </a:xfrm>
          <a:custGeom>
            <a:avLst/>
            <a:gdLst>
              <a:gd name="connsiteX0" fmla="*/ 206833 w 206235"/>
              <a:gd name="connsiteY0" fmla="*/ 0 h 313836"/>
              <a:gd name="connsiteX1" fmla="*/ 0 w 206235"/>
              <a:gd name="connsiteY1" fmla="*/ 206833 h 313836"/>
              <a:gd name="connsiteX2" fmla="*/ 30487 w 206235"/>
              <a:gd name="connsiteY2" fmla="*/ 314733 h 313836"/>
              <a:gd name="connsiteX3" fmla="*/ 207132 w 206235"/>
              <a:gd name="connsiteY3" fmla="*/ 314733 h 313836"/>
              <a:gd name="connsiteX4" fmla="*/ 207132 w 206235"/>
              <a:gd name="connsiteY4" fmla="*/ 0 h 313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235" h="313836">
                <a:moveTo>
                  <a:pt x="206833" y="0"/>
                </a:moveTo>
                <a:cubicBezTo>
                  <a:pt x="92656" y="0"/>
                  <a:pt x="0" y="92656"/>
                  <a:pt x="0" y="206833"/>
                </a:cubicBezTo>
                <a:cubicBezTo>
                  <a:pt x="0" y="246287"/>
                  <a:pt x="11059" y="283349"/>
                  <a:pt x="30487" y="314733"/>
                </a:cubicBezTo>
                <a:lnTo>
                  <a:pt x="207132" y="314733"/>
                </a:lnTo>
                <a:lnTo>
                  <a:pt x="207132" y="0"/>
                </a:lnTo>
                <a:close/>
              </a:path>
            </a:pathLst>
          </a:custGeom>
          <a:solidFill>
            <a:srgbClr val="00467F">
              <a:alpha val="71000"/>
            </a:srgbClr>
          </a:solidFill>
          <a:ln w="297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026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ình chữ nhật 8">
            <a:extLst>
              <a:ext uri="{FF2B5EF4-FFF2-40B4-BE49-F238E27FC236}">
                <a16:creationId xmlns:a16="http://schemas.microsoft.com/office/drawing/2014/main" id="{3F2FF41E-223F-4005-B807-1619781C40B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4E89"/>
              </a:gs>
              <a:gs pos="100000">
                <a:srgbClr val="00A0D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Chỗ dành sẵn cho Văn bản 12">
            <a:extLst>
              <a:ext uri="{FF2B5EF4-FFF2-40B4-BE49-F238E27FC236}">
                <a16:creationId xmlns:a16="http://schemas.microsoft.com/office/drawing/2014/main" id="{AD05B3AC-9426-4873-BE89-3A2039267DE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8999" y="5975481"/>
            <a:ext cx="7322457" cy="390525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1600" b="1">
                <a:solidFill>
                  <a:schemeClr val="bg1"/>
                </a:solidFill>
              </a:defRPr>
            </a:lvl2pPr>
            <a:lvl3pPr marL="914400" indent="0">
              <a:buNone/>
              <a:defRPr sz="1600" b="1">
                <a:solidFill>
                  <a:schemeClr val="bg1"/>
                </a:solidFill>
              </a:defRPr>
            </a:lvl3pPr>
            <a:lvl4pPr marL="1371600" indent="0">
              <a:buNone/>
              <a:defRPr sz="1600" b="1">
                <a:solidFill>
                  <a:schemeClr val="bg1"/>
                </a:solidFill>
              </a:defRPr>
            </a:lvl4pPr>
            <a:lvl5pPr marL="1828800" indent="0">
              <a:buNone/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vi-VN" dirty="0" err="1"/>
              <a:t>Unternehmenseinheit</a:t>
            </a:r>
            <a:r>
              <a:rPr lang="vi-VN" dirty="0"/>
              <a:t>, </a:t>
            </a:r>
            <a:r>
              <a:rPr lang="vi-VN" dirty="0" err="1"/>
              <a:t>Veranstaltungsbezeichnung</a:t>
            </a:r>
            <a:r>
              <a:rPr lang="vi-VN" dirty="0"/>
              <a:t>, </a:t>
            </a:r>
            <a:r>
              <a:rPr lang="vi-VN" dirty="0" err="1"/>
              <a:t>Datum</a:t>
            </a:r>
            <a:r>
              <a:rPr lang="vi-VN" dirty="0"/>
              <a:t>, </a:t>
            </a:r>
            <a:r>
              <a:rPr lang="vi-VN" dirty="0" err="1"/>
              <a:t>Ort</a:t>
            </a:r>
            <a:endParaRPr lang="vi-VN" dirty="0"/>
          </a:p>
        </p:txBody>
      </p:sp>
      <p:sp>
        <p:nvSpPr>
          <p:cNvPr id="11" name="Chỗ dành sẵn cho Văn bản 10">
            <a:extLst>
              <a:ext uri="{FF2B5EF4-FFF2-40B4-BE49-F238E27FC236}">
                <a16:creationId xmlns:a16="http://schemas.microsoft.com/office/drawing/2014/main" id="{F60E351D-8921-4664-8AB1-6543037932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8999" y="2027648"/>
            <a:ext cx="9144000" cy="769938"/>
          </a:xfrm>
        </p:spPr>
        <p:txBody>
          <a:bodyPr anchor="b" anchorCtr="0">
            <a:noAutofit/>
          </a:bodyPr>
          <a:lstStyle>
            <a:lvl1pPr marL="0" indent="0">
              <a:buNone/>
              <a:defRPr sz="50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Haupttitel</a:t>
            </a:r>
            <a:r>
              <a:rPr lang="en-US" dirty="0"/>
              <a:t> (Arial 50 Pt.)</a:t>
            </a:r>
          </a:p>
        </p:txBody>
      </p:sp>
      <p:sp>
        <p:nvSpPr>
          <p:cNvPr id="14" name="Chỗ dành sẵn cho Văn bản 13">
            <a:extLst>
              <a:ext uri="{FF2B5EF4-FFF2-40B4-BE49-F238E27FC236}">
                <a16:creationId xmlns:a16="http://schemas.microsoft.com/office/drawing/2014/main" id="{6CDEA343-4461-46C9-AC29-E6CE4FD4AB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8999" y="2899827"/>
            <a:ext cx="9144000" cy="369332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2000" b="1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en-US" sz="2000" b="1" dirty="0" err="1"/>
              <a:t>Vorname</a:t>
            </a:r>
            <a:r>
              <a:rPr lang="en-US" sz="2000" b="1" dirty="0"/>
              <a:t> Name, </a:t>
            </a:r>
            <a:r>
              <a:rPr lang="en-US" sz="2000" b="1" dirty="0" err="1"/>
              <a:t>Funktionsbezeichnung</a:t>
            </a:r>
            <a:endParaRPr lang="en-US" sz="2000" b="1" dirty="0"/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A3CBB479-7F7A-4725-9130-BD37BC8016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274" y="811370"/>
            <a:ext cx="2186891" cy="390384"/>
          </a:xfrm>
          <a:prstGeom prst="rect">
            <a:avLst/>
          </a:prstGeom>
        </p:spPr>
      </p:pic>
      <p:sp>
        <p:nvSpPr>
          <p:cNvPr id="26" name="Hình tự do: Hình 25">
            <a:extLst>
              <a:ext uri="{FF2B5EF4-FFF2-40B4-BE49-F238E27FC236}">
                <a16:creationId xmlns:a16="http://schemas.microsoft.com/office/drawing/2014/main" id="{5A398454-2E3E-4D8A-B1C9-803514EE0F38}"/>
              </a:ext>
            </a:extLst>
          </p:cNvPr>
          <p:cNvSpPr/>
          <p:nvPr/>
        </p:nvSpPr>
        <p:spPr>
          <a:xfrm>
            <a:off x="10091311" y="1"/>
            <a:ext cx="2096132" cy="6425103"/>
          </a:xfrm>
          <a:custGeom>
            <a:avLst/>
            <a:gdLst>
              <a:gd name="connsiteX0" fmla="*/ 413965 w 412470"/>
              <a:gd name="connsiteY0" fmla="*/ 0 h 1264311"/>
              <a:gd name="connsiteX1" fmla="*/ 132110 w 412470"/>
              <a:gd name="connsiteY1" fmla="*/ 0 h 1264311"/>
              <a:gd name="connsiteX2" fmla="*/ 0 w 412470"/>
              <a:gd name="connsiteY2" fmla="*/ 270796 h 1264311"/>
              <a:gd name="connsiteX3" fmla="*/ 96243 w 412470"/>
              <a:gd name="connsiteY3" fmla="*/ 890099 h 1264311"/>
              <a:gd name="connsiteX4" fmla="*/ 92357 w 412470"/>
              <a:gd name="connsiteY4" fmla="*/ 978571 h 1264311"/>
              <a:gd name="connsiteX5" fmla="*/ 413965 w 412470"/>
              <a:gd name="connsiteY5" fmla="*/ 1265806 h 1264311"/>
              <a:gd name="connsiteX6" fmla="*/ 413965 w 412470"/>
              <a:gd name="connsiteY6" fmla="*/ 0 h 1264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2470" h="1264311">
                <a:moveTo>
                  <a:pt x="413965" y="0"/>
                </a:moveTo>
                <a:lnTo>
                  <a:pt x="132110" y="0"/>
                </a:lnTo>
                <a:cubicBezTo>
                  <a:pt x="50812" y="67549"/>
                  <a:pt x="0" y="163793"/>
                  <a:pt x="0" y="270796"/>
                </a:cubicBezTo>
                <a:cubicBezTo>
                  <a:pt x="0" y="422932"/>
                  <a:pt x="96243" y="682071"/>
                  <a:pt x="96243" y="890099"/>
                </a:cubicBezTo>
                <a:cubicBezTo>
                  <a:pt x="96243" y="913413"/>
                  <a:pt x="92656" y="953464"/>
                  <a:pt x="92357" y="978571"/>
                </a:cubicBezTo>
                <a:cubicBezTo>
                  <a:pt x="92357" y="1137282"/>
                  <a:pt x="236423" y="1265806"/>
                  <a:pt x="413965" y="1265806"/>
                </a:cubicBezTo>
                <a:lnTo>
                  <a:pt x="413965" y="0"/>
                </a:lnTo>
                <a:close/>
              </a:path>
            </a:pathLst>
          </a:custGeom>
          <a:solidFill>
            <a:srgbClr val="00467F">
              <a:alpha val="71000"/>
            </a:srgbClr>
          </a:solidFill>
          <a:ln w="297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7" name="Hình tự do: Hình 26">
            <a:extLst>
              <a:ext uri="{FF2B5EF4-FFF2-40B4-BE49-F238E27FC236}">
                <a16:creationId xmlns:a16="http://schemas.microsoft.com/office/drawing/2014/main" id="{B0AC1D3C-031B-4742-9B13-2A151C0121A6}"/>
              </a:ext>
            </a:extLst>
          </p:cNvPr>
          <p:cNvSpPr/>
          <p:nvPr/>
        </p:nvSpPr>
        <p:spPr>
          <a:xfrm>
            <a:off x="11143935" y="5263118"/>
            <a:ext cx="1048066" cy="1594883"/>
          </a:xfrm>
          <a:custGeom>
            <a:avLst/>
            <a:gdLst>
              <a:gd name="connsiteX0" fmla="*/ 206833 w 206235"/>
              <a:gd name="connsiteY0" fmla="*/ 0 h 313836"/>
              <a:gd name="connsiteX1" fmla="*/ 0 w 206235"/>
              <a:gd name="connsiteY1" fmla="*/ 206833 h 313836"/>
              <a:gd name="connsiteX2" fmla="*/ 30487 w 206235"/>
              <a:gd name="connsiteY2" fmla="*/ 314733 h 313836"/>
              <a:gd name="connsiteX3" fmla="*/ 207132 w 206235"/>
              <a:gd name="connsiteY3" fmla="*/ 314733 h 313836"/>
              <a:gd name="connsiteX4" fmla="*/ 207132 w 206235"/>
              <a:gd name="connsiteY4" fmla="*/ 0 h 313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235" h="313836">
                <a:moveTo>
                  <a:pt x="206833" y="0"/>
                </a:moveTo>
                <a:cubicBezTo>
                  <a:pt x="92656" y="0"/>
                  <a:pt x="0" y="92656"/>
                  <a:pt x="0" y="206833"/>
                </a:cubicBezTo>
                <a:cubicBezTo>
                  <a:pt x="0" y="246287"/>
                  <a:pt x="11059" y="283349"/>
                  <a:pt x="30487" y="314733"/>
                </a:cubicBezTo>
                <a:lnTo>
                  <a:pt x="207132" y="314733"/>
                </a:lnTo>
                <a:lnTo>
                  <a:pt x="207132" y="0"/>
                </a:lnTo>
                <a:close/>
              </a:path>
            </a:pathLst>
          </a:custGeom>
          <a:solidFill>
            <a:srgbClr val="00467F">
              <a:alpha val="71000"/>
            </a:srgbClr>
          </a:solidFill>
          <a:ln w="297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41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ỗ dành sẵn cho Ngày tháng 7">
            <a:extLst>
              <a:ext uri="{FF2B5EF4-FFF2-40B4-BE49-F238E27FC236}">
                <a16:creationId xmlns:a16="http://schemas.microsoft.com/office/drawing/2014/main" id="{0943F75B-0FFE-4982-BF77-E3519A2F0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05.11.2024</a:t>
            </a:r>
            <a:endParaRPr lang="en-US" dirty="0"/>
          </a:p>
        </p:txBody>
      </p:sp>
      <p:sp>
        <p:nvSpPr>
          <p:cNvPr id="9" name="Chỗ dành sẵn cho Chân trang 8">
            <a:extLst>
              <a:ext uri="{FF2B5EF4-FFF2-40B4-BE49-F238E27FC236}">
                <a16:creationId xmlns:a16="http://schemas.microsoft.com/office/drawing/2014/main" id="{FB4F722D-1223-4DE5-8568-B7B08F160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Erik Dinkel, CISO</a:t>
            </a:r>
          </a:p>
        </p:txBody>
      </p:sp>
      <p:sp>
        <p:nvSpPr>
          <p:cNvPr id="10" name="Chỗ dành sẵn cho Số hiệu Bản chiếu 9">
            <a:extLst>
              <a:ext uri="{FF2B5EF4-FFF2-40B4-BE49-F238E27FC236}">
                <a16:creationId xmlns:a16="http://schemas.microsoft.com/office/drawing/2014/main" id="{043522CB-C82B-457D-91B0-36CAD42A3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33CE-5001-4785-825C-3E6CC404E0DB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8949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 Foli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4DC7D-0AE9-4DBE-9E3E-71A9BA2AF8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/>
              <a:t>Inhalt</a:t>
            </a:r>
            <a:r>
              <a:rPr lang="en-US" dirty="0"/>
              <a:t> (Arial 26 </a:t>
            </a:r>
            <a:r>
              <a:rPr lang="en-US" dirty="0" err="1"/>
              <a:t>pt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 err="1"/>
              <a:t>Titel</a:t>
            </a:r>
            <a:r>
              <a:rPr lang="en-US" dirty="0"/>
              <a:t> maximal </a:t>
            </a:r>
            <a:r>
              <a:rPr lang="en-US" dirty="0" err="1"/>
              <a:t>zwei</a:t>
            </a:r>
            <a:r>
              <a:rPr lang="en-US" dirty="0"/>
              <a:t> </a:t>
            </a:r>
            <a:r>
              <a:rPr lang="en-US" dirty="0" err="1"/>
              <a:t>Zeilen</a:t>
            </a:r>
            <a:endParaRPr lang="de-D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703CC8-F650-45BE-BAF7-A839447B4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05.11.2024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36DC50-B79D-4157-965E-861035F1E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Erik Dinkel, CISO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0D9E2B-2248-4263-8A94-54BF6A531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33CE-5001-4785-825C-3E6CC404E0DB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1270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_1_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25F8A-C369-4B9F-9066-8C81E444E9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942" y="521015"/>
            <a:ext cx="10562633" cy="81253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Inhalt (Arial 26 pt)</a:t>
            </a:r>
            <a:br>
              <a:rPr lang="en-US"/>
            </a:br>
            <a:r>
              <a:rPr lang="en-US"/>
              <a:t>Titel maximal zwei Zeilen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70E7E6C-3CC5-4EA6-A808-1B6DCF5403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945" y="1874840"/>
            <a:ext cx="10562632" cy="3735387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Lauftext (Arial 16 Punkt)</a:t>
            </a:r>
            <a:endParaRPr lang="vi-VN"/>
          </a:p>
          <a:p>
            <a:pPr lvl="1"/>
            <a:r>
              <a:rPr lang="en-US"/>
              <a:t>Aufzählung 1. Ebene</a:t>
            </a:r>
          </a:p>
          <a:p>
            <a:pPr lvl="2"/>
            <a:r>
              <a:rPr lang="en-US"/>
              <a:t>Aufzählung 2. Ebene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0A5F4AD-344B-4373-90F7-0DA264F3AA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42132" y="6265148"/>
            <a:ext cx="848940" cy="24622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n-US" sz="1000" smtClean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05.11.2024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6C41A13-985F-4351-8EA2-BA57D698E4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1646" y="6262636"/>
            <a:ext cx="8209826" cy="24622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r">
              <a:defRPr lang="en-GB" sz="1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Erik Dinkel, CISO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A44491B-81E0-466B-AAFE-B4CAF33342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9577" y="6265146"/>
            <a:ext cx="490551" cy="24622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n-GB" sz="1000" b="1" smtClean="0">
                <a:solidFill>
                  <a:schemeClr val="tx2"/>
                </a:solidFill>
              </a:defRPr>
            </a:lvl1pPr>
          </a:lstStyle>
          <a:p>
            <a:pPr algn="r"/>
            <a:fld id="{E8B4AC24-8EFE-4548-B66C-1337A77FF3B4}" type="slidenum">
              <a:rPr lang="en-US" smtClean="0"/>
              <a:pPr algn="r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540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weis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ình chữ nhật 10">
            <a:extLst>
              <a:ext uri="{FF2B5EF4-FFF2-40B4-BE49-F238E27FC236}">
                <a16:creationId xmlns:a16="http://schemas.microsoft.com/office/drawing/2014/main" id="{9A867B62-9599-450C-8059-BDE1FFB4F8BE}"/>
              </a:ext>
            </a:extLst>
          </p:cNvPr>
          <p:cNvSpPr/>
          <p:nvPr userDrawn="1"/>
        </p:nvSpPr>
        <p:spPr>
          <a:xfrm>
            <a:off x="0" y="5997706"/>
            <a:ext cx="2469001" cy="8602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Chỗ dành sẵn cho Văn bản 17">
            <a:extLst>
              <a:ext uri="{FF2B5EF4-FFF2-40B4-BE49-F238E27FC236}">
                <a16:creationId xmlns:a16="http://schemas.microsoft.com/office/drawing/2014/main" id="{E7B30FBC-224F-482E-81A9-B81670EB14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8999" y="5997706"/>
            <a:ext cx="9144000" cy="3683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r>
              <a:rPr lang="en-US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Unternehmenseinheit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Veranstaltungsbezeichnung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Datum, Ort</a:t>
            </a:r>
          </a:p>
        </p:txBody>
      </p:sp>
      <p:sp>
        <p:nvSpPr>
          <p:cNvPr id="14" name="Chỗ dành sẵn cho Văn bản 13">
            <a:extLst>
              <a:ext uri="{FF2B5EF4-FFF2-40B4-BE49-F238E27FC236}">
                <a16:creationId xmlns:a16="http://schemas.microsoft.com/office/drawing/2014/main" id="{6CDEA343-4461-46C9-AC29-E6CE4FD4AB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8999" y="3625541"/>
            <a:ext cx="9144000" cy="369332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2000" b="1" dirty="0"/>
            </a:lvl1pPr>
          </a:lstStyle>
          <a:p>
            <a:pPr marL="0" lvl="0"/>
            <a:r>
              <a:rPr lang="en-US" sz="2000" b="1" dirty="0" err="1"/>
              <a:t>Vorname</a:t>
            </a:r>
            <a:r>
              <a:rPr lang="en-US" sz="2000" b="1" dirty="0"/>
              <a:t> Name, </a:t>
            </a:r>
            <a:r>
              <a:rPr lang="en-US" sz="2000" b="1" dirty="0" err="1"/>
              <a:t>Funktionsbezeichnung</a:t>
            </a:r>
            <a:endParaRPr lang="en-US" sz="2000" b="1" dirty="0"/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21C5F2AE-3A3A-497A-83E1-916070AE69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8999" y="1998242"/>
            <a:ext cx="9144000" cy="1477328"/>
          </a:xfr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>
              <a:defRPr lang="en-US" sz="5000" b="1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z="5000" b="1" dirty="0" err="1">
                <a:solidFill>
                  <a:schemeClr val="accent1"/>
                </a:solidFill>
              </a:rPr>
              <a:t>Haupttitel</a:t>
            </a:r>
            <a:r>
              <a:rPr lang="en-US" sz="5000" b="1" dirty="0">
                <a:solidFill>
                  <a:schemeClr val="accent1"/>
                </a:solidFill>
              </a:rPr>
              <a:t> (Arial 50 Pt.)</a:t>
            </a:r>
            <a:br>
              <a:rPr lang="en-US" sz="5000" b="1" dirty="0">
                <a:solidFill>
                  <a:schemeClr val="accent1"/>
                </a:solidFill>
              </a:rPr>
            </a:br>
            <a:r>
              <a:rPr lang="en-US" sz="5000" b="1" dirty="0" err="1">
                <a:solidFill>
                  <a:schemeClr val="accent1"/>
                </a:solidFill>
              </a:rPr>
              <a:t>Beispeil</a:t>
            </a:r>
            <a:r>
              <a:rPr lang="en-US" sz="5000" b="1" dirty="0">
                <a:solidFill>
                  <a:schemeClr val="accent1"/>
                </a:solidFill>
              </a:rPr>
              <a:t> Co-Branding</a:t>
            </a:r>
          </a:p>
        </p:txBody>
      </p:sp>
      <p:pic>
        <p:nvPicPr>
          <p:cNvPr id="8" name="Hình ảnh 7" descr="Ảnh có chứa đối tượng&#10;&#10;Mô tả được tạo tự động">
            <a:extLst>
              <a:ext uri="{FF2B5EF4-FFF2-40B4-BE49-F238E27FC236}">
                <a16:creationId xmlns:a16="http://schemas.microsoft.com/office/drawing/2014/main" id="{A3CBB479-7F7A-4725-9130-BD37BC8016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273" y="811370"/>
            <a:ext cx="2186893" cy="390384"/>
          </a:xfrm>
          <a:prstGeom prst="rect">
            <a:avLst/>
          </a:prstGeom>
        </p:spPr>
      </p:pic>
      <p:pic>
        <p:nvPicPr>
          <p:cNvPr id="7" name="Hình ảnh 6" descr="Ảnh có chứa chai&#10;&#10;Mô tả được tạo tự động">
            <a:extLst>
              <a:ext uri="{FF2B5EF4-FFF2-40B4-BE49-F238E27FC236}">
                <a16:creationId xmlns:a16="http://schemas.microsoft.com/office/drawing/2014/main" id="{2C406C9B-4175-4979-98E7-E71F9EA5D43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3483" y="661709"/>
            <a:ext cx="1807916" cy="616919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7C95DA85-D802-4B33-BCDB-6FEC04C95CA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2070" y="476518"/>
            <a:ext cx="2563598" cy="93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285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blau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ình chữ nhật 8">
            <a:extLst>
              <a:ext uri="{FF2B5EF4-FFF2-40B4-BE49-F238E27FC236}">
                <a16:creationId xmlns:a16="http://schemas.microsoft.com/office/drawing/2014/main" id="{3F2FF41E-223F-4005-B807-1619781C40B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4E89"/>
              </a:gs>
              <a:gs pos="100000">
                <a:srgbClr val="00A0D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Chỗ dành sẵn cho Văn bản 12">
            <a:extLst>
              <a:ext uri="{FF2B5EF4-FFF2-40B4-BE49-F238E27FC236}">
                <a16:creationId xmlns:a16="http://schemas.microsoft.com/office/drawing/2014/main" id="{AD05B3AC-9426-4873-BE89-3A2039267DE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8999" y="5975481"/>
            <a:ext cx="7322457" cy="390525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1600" b="1">
                <a:solidFill>
                  <a:schemeClr val="bg1"/>
                </a:solidFill>
              </a:defRPr>
            </a:lvl2pPr>
            <a:lvl3pPr marL="914400" indent="0">
              <a:buNone/>
              <a:defRPr sz="1600" b="1">
                <a:solidFill>
                  <a:schemeClr val="bg1"/>
                </a:solidFill>
              </a:defRPr>
            </a:lvl3pPr>
            <a:lvl4pPr marL="1371600" indent="0">
              <a:buNone/>
              <a:defRPr sz="1600" b="1">
                <a:solidFill>
                  <a:schemeClr val="bg1"/>
                </a:solidFill>
              </a:defRPr>
            </a:lvl4pPr>
            <a:lvl5pPr marL="1828800" indent="0">
              <a:buNone/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vi-VN" dirty="0" err="1"/>
              <a:t>Unternehmenseinheit</a:t>
            </a:r>
            <a:r>
              <a:rPr lang="vi-VN" dirty="0"/>
              <a:t>, </a:t>
            </a:r>
            <a:r>
              <a:rPr lang="vi-VN" dirty="0" err="1"/>
              <a:t>Veranstaltungsbezeichnung</a:t>
            </a:r>
            <a:r>
              <a:rPr lang="vi-VN" dirty="0"/>
              <a:t>, </a:t>
            </a:r>
            <a:r>
              <a:rPr lang="vi-VN" dirty="0" err="1"/>
              <a:t>Datum</a:t>
            </a:r>
            <a:r>
              <a:rPr lang="vi-VN" dirty="0"/>
              <a:t>, </a:t>
            </a:r>
            <a:r>
              <a:rPr lang="vi-VN" dirty="0" err="1"/>
              <a:t>Ort</a:t>
            </a:r>
            <a:endParaRPr lang="vi-VN" dirty="0"/>
          </a:p>
        </p:txBody>
      </p:sp>
      <p:sp>
        <p:nvSpPr>
          <p:cNvPr id="11" name="Chỗ dành sẵn cho Văn bản 10">
            <a:extLst>
              <a:ext uri="{FF2B5EF4-FFF2-40B4-BE49-F238E27FC236}">
                <a16:creationId xmlns:a16="http://schemas.microsoft.com/office/drawing/2014/main" id="{F60E351D-8921-4664-8AB1-6543037932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8999" y="1998242"/>
            <a:ext cx="9144000" cy="1477328"/>
          </a:xfrm>
        </p:spPr>
        <p:txBody>
          <a:bodyPr anchor="b" anchorCtr="0">
            <a:spAutoFit/>
          </a:bodyPr>
          <a:lstStyle>
            <a:lvl1pPr marL="0" indent="0">
              <a:buNone/>
              <a:defRPr sz="50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Haupttitel (Arial 50 Pt.)</a:t>
            </a:r>
            <a:br>
              <a:rPr lang="de-DE" dirty="0"/>
            </a:br>
            <a:r>
              <a:rPr lang="de-DE" dirty="0"/>
              <a:t>Beispeil Co-Branding</a:t>
            </a:r>
            <a:endParaRPr lang="en-US" dirty="0"/>
          </a:p>
        </p:txBody>
      </p:sp>
      <p:sp>
        <p:nvSpPr>
          <p:cNvPr id="14" name="Chỗ dành sẵn cho Văn bản 13">
            <a:extLst>
              <a:ext uri="{FF2B5EF4-FFF2-40B4-BE49-F238E27FC236}">
                <a16:creationId xmlns:a16="http://schemas.microsoft.com/office/drawing/2014/main" id="{6CDEA343-4461-46C9-AC29-E6CE4FD4AB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8999" y="3625541"/>
            <a:ext cx="9144000" cy="369332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2000" b="1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en-US" sz="2000" b="1" dirty="0" err="1"/>
              <a:t>Vorname</a:t>
            </a:r>
            <a:r>
              <a:rPr lang="en-US" sz="2000" b="1" dirty="0"/>
              <a:t> Name, </a:t>
            </a:r>
            <a:r>
              <a:rPr lang="en-US" sz="2000" b="1" dirty="0" err="1"/>
              <a:t>Funktionsbezeichnung</a:t>
            </a:r>
            <a:endParaRPr lang="en-US" sz="2000" b="1" dirty="0"/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A3CBB479-7F7A-4725-9130-BD37BC8016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274" y="811370"/>
            <a:ext cx="2186891" cy="390384"/>
          </a:xfrm>
          <a:prstGeom prst="rect">
            <a:avLst/>
          </a:prstGeom>
        </p:spPr>
      </p:pic>
      <p:sp>
        <p:nvSpPr>
          <p:cNvPr id="26" name="Hình tự do: Hình 25">
            <a:extLst>
              <a:ext uri="{FF2B5EF4-FFF2-40B4-BE49-F238E27FC236}">
                <a16:creationId xmlns:a16="http://schemas.microsoft.com/office/drawing/2014/main" id="{5A398454-2E3E-4D8A-B1C9-803514EE0F38}"/>
              </a:ext>
            </a:extLst>
          </p:cNvPr>
          <p:cNvSpPr/>
          <p:nvPr/>
        </p:nvSpPr>
        <p:spPr>
          <a:xfrm>
            <a:off x="10091311" y="1"/>
            <a:ext cx="2096132" cy="6425103"/>
          </a:xfrm>
          <a:custGeom>
            <a:avLst/>
            <a:gdLst>
              <a:gd name="connsiteX0" fmla="*/ 413965 w 412470"/>
              <a:gd name="connsiteY0" fmla="*/ 0 h 1264311"/>
              <a:gd name="connsiteX1" fmla="*/ 132110 w 412470"/>
              <a:gd name="connsiteY1" fmla="*/ 0 h 1264311"/>
              <a:gd name="connsiteX2" fmla="*/ 0 w 412470"/>
              <a:gd name="connsiteY2" fmla="*/ 270796 h 1264311"/>
              <a:gd name="connsiteX3" fmla="*/ 96243 w 412470"/>
              <a:gd name="connsiteY3" fmla="*/ 890099 h 1264311"/>
              <a:gd name="connsiteX4" fmla="*/ 92357 w 412470"/>
              <a:gd name="connsiteY4" fmla="*/ 978571 h 1264311"/>
              <a:gd name="connsiteX5" fmla="*/ 413965 w 412470"/>
              <a:gd name="connsiteY5" fmla="*/ 1265806 h 1264311"/>
              <a:gd name="connsiteX6" fmla="*/ 413965 w 412470"/>
              <a:gd name="connsiteY6" fmla="*/ 0 h 1264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2470" h="1264311">
                <a:moveTo>
                  <a:pt x="413965" y="0"/>
                </a:moveTo>
                <a:lnTo>
                  <a:pt x="132110" y="0"/>
                </a:lnTo>
                <a:cubicBezTo>
                  <a:pt x="50812" y="67549"/>
                  <a:pt x="0" y="163793"/>
                  <a:pt x="0" y="270796"/>
                </a:cubicBezTo>
                <a:cubicBezTo>
                  <a:pt x="0" y="422932"/>
                  <a:pt x="96243" y="682071"/>
                  <a:pt x="96243" y="890099"/>
                </a:cubicBezTo>
                <a:cubicBezTo>
                  <a:pt x="96243" y="913413"/>
                  <a:pt x="92656" y="953464"/>
                  <a:pt x="92357" y="978571"/>
                </a:cubicBezTo>
                <a:cubicBezTo>
                  <a:pt x="92357" y="1137282"/>
                  <a:pt x="236423" y="1265806"/>
                  <a:pt x="413965" y="1265806"/>
                </a:cubicBezTo>
                <a:lnTo>
                  <a:pt x="413965" y="0"/>
                </a:lnTo>
                <a:close/>
              </a:path>
            </a:pathLst>
          </a:custGeom>
          <a:solidFill>
            <a:srgbClr val="00467F">
              <a:alpha val="71000"/>
            </a:srgbClr>
          </a:solidFill>
          <a:ln w="297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7" name="Hình tự do: Hình 26">
            <a:extLst>
              <a:ext uri="{FF2B5EF4-FFF2-40B4-BE49-F238E27FC236}">
                <a16:creationId xmlns:a16="http://schemas.microsoft.com/office/drawing/2014/main" id="{B0AC1D3C-031B-4742-9B13-2A151C0121A6}"/>
              </a:ext>
            </a:extLst>
          </p:cNvPr>
          <p:cNvSpPr/>
          <p:nvPr/>
        </p:nvSpPr>
        <p:spPr>
          <a:xfrm>
            <a:off x="11143935" y="5263118"/>
            <a:ext cx="1048066" cy="1594883"/>
          </a:xfrm>
          <a:custGeom>
            <a:avLst/>
            <a:gdLst>
              <a:gd name="connsiteX0" fmla="*/ 206833 w 206235"/>
              <a:gd name="connsiteY0" fmla="*/ 0 h 313836"/>
              <a:gd name="connsiteX1" fmla="*/ 0 w 206235"/>
              <a:gd name="connsiteY1" fmla="*/ 206833 h 313836"/>
              <a:gd name="connsiteX2" fmla="*/ 30487 w 206235"/>
              <a:gd name="connsiteY2" fmla="*/ 314733 h 313836"/>
              <a:gd name="connsiteX3" fmla="*/ 207132 w 206235"/>
              <a:gd name="connsiteY3" fmla="*/ 314733 h 313836"/>
              <a:gd name="connsiteX4" fmla="*/ 207132 w 206235"/>
              <a:gd name="connsiteY4" fmla="*/ 0 h 313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235" h="313836">
                <a:moveTo>
                  <a:pt x="206833" y="0"/>
                </a:moveTo>
                <a:cubicBezTo>
                  <a:pt x="92656" y="0"/>
                  <a:pt x="0" y="92656"/>
                  <a:pt x="0" y="206833"/>
                </a:cubicBezTo>
                <a:cubicBezTo>
                  <a:pt x="0" y="246287"/>
                  <a:pt x="11059" y="283349"/>
                  <a:pt x="30487" y="314733"/>
                </a:cubicBezTo>
                <a:lnTo>
                  <a:pt x="207132" y="314733"/>
                </a:lnTo>
                <a:lnTo>
                  <a:pt x="207132" y="0"/>
                </a:lnTo>
                <a:close/>
              </a:path>
            </a:pathLst>
          </a:custGeom>
          <a:solidFill>
            <a:srgbClr val="00467F">
              <a:alpha val="71000"/>
            </a:srgbClr>
          </a:solidFill>
          <a:ln w="297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B1A4D8C9-497C-4BD4-988C-0B237C74E7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3483" y="662077"/>
            <a:ext cx="1807916" cy="616182"/>
          </a:xfrm>
          <a:prstGeom prst="rect">
            <a:avLst/>
          </a:prstGeom>
        </p:spPr>
      </p:pic>
      <p:pic>
        <p:nvPicPr>
          <p:cNvPr id="15" name="Hình ảnh 14">
            <a:extLst>
              <a:ext uri="{FF2B5EF4-FFF2-40B4-BE49-F238E27FC236}">
                <a16:creationId xmlns:a16="http://schemas.microsoft.com/office/drawing/2014/main" id="{41F0AB56-0235-4D87-9802-A847CBCD3EE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2070" y="476518"/>
            <a:ext cx="2563598" cy="93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234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hỗ dành sẵn cho Văn bản 13">
            <a:extLst>
              <a:ext uri="{FF2B5EF4-FFF2-40B4-BE49-F238E27FC236}">
                <a16:creationId xmlns:a16="http://schemas.microsoft.com/office/drawing/2014/main" id="{8006B435-847C-45A4-9174-F255E4D01E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942" y="1803899"/>
            <a:ext cx="10515599" cy="37800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vi-VN" sz="2000" b="0" dirty="0">
                <a:solidFill>
                  <a:schemeClr val="tx2"/>
                </a:solidFill>
              </a:defRPr>
            </a:lvl1pPr>
          </a:lstStyle>
          <a:p>
            <a:pPr marL="400050" lvl="0" indent="-400050">
              <a:buFont typeface="+mj-lt"/>
              <a:buAutoNum type="arabicPeriod"/>
            </a:pPr>
            <a:r>
              <a:rPr lang="en-US" dirty="0" err="1"/>
              <a:t>Punkt</a:t>
            </a:r>
            <a:r>
              <a:rPr lang="en-US" dirty="0"/>
              <a:t> 1</a:t>
            </a:r>
            <a:endParaRPr lang="vi-VN" dirty="0"/>
          </a:p>
        </p:txBody>
      </p:sp>
      <p:sp>
        <p:nvSpPr>
          <p:cNvPr id="11" name="Tiêu đề 10">
            <a:extLst>
              <a:ext uri="{FF2B5EF4-FFF2-40B4-BE49-F238E27FC236}">
                <a16:creationId xmlns:a16="http://schemas.microsoft.com/office/drawing/2014/main" id="{90C88C11-EDA4-49BA-B07E-3EC3B4A889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943" y="521015"/>
            <a:ext cx="10515600" cy="4524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Agenda (Arial 26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9511EC4F-C4CC-4489-9317-F8F5974B5E8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05.11.2024</a:t>
            </a:r>
            <a:endParaRPr lang="en-US" dirty="0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012988A-BA92-49B2-AAE5-C53B0D883DE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Erik Dinkel, CISO</a:t>
            </a:r>
          </a:p>
        </p:txBody>
      </p:sp>
      <p:sp>
        <p:nvSpPr>
          <p:cNvPr id="10" name="Chỗ dành sẵn cho Số hiệu Bản chiếu 9">
            <a:extLst>
              <a:ext uri="{FF2B5EF4-FFF2-40B4-BE49-F238E27FC236}">
                <a16:creationId xmlns:a16="http://schemas.microsoft.com/office/drawing/2014/main" id="{4C5681FA-447B-4E7A-A12F-9804EA8B7F4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D4933CE-5001-4785-825C-3E6CC404E0DB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406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_we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hỗ dành sẵn cho Văn bản 10">
            <a:extLst>
              <a:ext uri="{FF2B5EF4-FFF2-40B4-BE49-F238E27FC236}">
                <a16:creationId xmlns:a16="http://schemas.microsoft.com/office/drawing/2014/main" id="{532C913F-17AE-4256-AF15-76CF5513E41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8999" y="2012150"/>
            <a:ext cx="9144000" cy="1605568"/>
          </a:xfrm>
        </p:spPr>
        <p:txBody>
          <a:bodyPr anchor="t" anchorCtr="0">
            <a:spAutoFit/>
          </a:bodyPr>
          <a:lstStyle>
            <a:lvl1pPr marL="0" indent="0">
              <a:buNone/>
              <a:defRPr sz="50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Zwischentitel</a:t>
            </a:r>
            <a:endParaRPr lang="en-US" dirty="0"/>
          </a:p>
          <a:p>
            <a:pPr lvl="0"/>
            <a:r>
              <a:rPr lang="en-US" dirty="0"/>
              <a:t>(Arial 50 pt.)</a:t>
            </a:r>
          </a:p>
        </p:txBody>
      </p:sp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A5BE3907-027F-41C9-8A48-861D2EE43FE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 dirty="0"/>
              <a:t>05.11.2024</a:t>
            </a:r>
            <a:endParaRPr lang="en-US" dirty="0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C49A8AE-7447-4229-A5D0-1B26BCC9FAA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Erik Dinkel, CISO</a:t>
            </a: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12704786-7873-48DF-882E-0BB1D09033D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D4933CE-5001-4785-825C-3E6CC404E0DB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880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_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ình chữ nhật 9">
            <a:extLst>
              <a:ext uri="{FF2B5EF4-FFF2-40B4-BE49-F238E27FC236}">
                <a16:creationId xmlns:a16="http://schemas.microsoft.com/office/drawing/2014/main" id="{4DC87142-6DAD-49A6-91F2-F8FD8932DF4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4E89"/>
              </a:gs>
              <a:gs pos="100000">
                <a:srgbClr val="00A0D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Nhóm 8">
            <a:extLst>
              <a:ext uri="{FF2B5EF4-FFF2-40B4-BE49-F238E27FC236}">
                <a16:creationId xmlns:a16="http://schemas.microsoft.com/office/drawing/2014/main" id="{441AB389-9D22-41D0-8F85-573B81624065}"/>
              </a:ext>
            </a:extLst>
          </p:cNvPr>
          <p:cNvGrpSpPr/>
          <p:nvPr userDrawn="1"/>
        </p:nvGrpSpPr>
        <p:grpSpPr>
          <a:xfrm flipH="1">
            <a:off x="0" y="1"/>
            <a:ext cx="2100690" cy="6858000"/>
            <a:chOff x="10091311" y="1"/>
            <a:chExt cx="2100690" cy="6858000"/>
          </a:xfrm>
        </p:grpSpPr>
        <p:sp>
          <p:nvSpPr>
            <p:cNvPr id="7" name="Hình tự do: Hình 6">
              <a:extLst>
                <a:ext uri="{FF2B5EF4-FFF2-40B4-BE49-F238E27FC236}">
                  <a16:creationId xmlns:a16="http://schemas.microsoft.com/office/drawing/2014/main" id="{E89D3EAD-EEDE-4DE9-A8D3-A46036C0017C}"/>
                </a:ext>
              </a:extLst>
            </p:cNvPr>
            <p:cNvSpPr/>
            <p:nvPr userDrawn="1"/>
          </p:nvSpPr>
          <p:spPr>
            <a:xfrm>
              <a:off x="10091311" y="1"/>
              <a:ext cx="2096132" cy="6425103"/>
            </a:xfrm>
            <a:custGeom>
              <a:avLst/>
              <a:gdLst>
                <a:gd name="connsiteX0" fmla="*/ 413965 w 412470"/>
                <a:gd name="connsiteY0" fmla="*/ 0 h 1264311"/>
                <a:gd name="connsiteX1" fmla="*/ 132110 w 412470"/>
                <a:gd name="connsiteY1" fmla="*/ 0 h 1264311"/>
                <a:gd name="connsiteX2" fmla="*/ 0 w 412470"/>
                <a:gd name="connsiteY2" fmla="*/ 270796 h 1264311"/>
                <a:gd name="connsiteX3" fmla="*/ 96243 w 412470"/>
                <a:gd name="connsiteY3" fmla="*/ 890099 h 1264311"/>
                <a:gd name="connsiteX4" fmla="*/ 92357 w 412470"/>
                <a:gd name="connsiteY4" fmla="*/ 978571 h 1264311"/>
                <a:gd name="connsiteX5" fmla="*/ 413965 w 412470"/>
                <a:gd name="connsiteY5" fmla="*/ 1265806 h 1264311"/>
                <a:gd name="connsiteX6" fmla="*/ 413965 w 412470"/>
                <a:gd name="connsiteY6" fmla="*/ 0 h 1264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2470" h="1264311">
                  <a:moveTo>
                    <a:pt x="413965" y="0"/>
                  </a:moveTo>
                  <a:lnTo>
                    <a:pt x="132110" y="0"/>
                  </a:lnTo>
                  <a:cubicBezTo>
                    <a:pt x="50812" y="67549"/>
                    <a:pt x="0" y="163793"/>
                    <a:pt x="0" y="270796"/>
                  </a:cubicBezTo>
                  <a:cubicBezTo>
                    <a:pt x="0" y="422932"/>
                    <a:pt x="96243" y="682071"/>
                    <a:pt x="96243" y="890099"/>
                  </a:cubicBezTo>
                  <a:cubicBezTo>
                    <a:pt x="96243" y="913413"/>
                    <a:pt x="92656" y="953464"/>
                    <a:pt x="92357" y="978571"/>
                  </a:cubicBezTo>
                  <a:cubicBezTo>
                    <a:pt x="92357" y="1137282"/>
                    <a:pt x="236423" y="1265806"/>
                    <a:pt x="413965" y="1265806"/>
                  </a:cubicBezTo>
                  <a:lnTo>
                    <a:pt x="413965" y="0"/>
                  </a:lnTo>
                  <a:close/>
                </a:path>
              </a:pathLst>
            </a:custGeom>
            <a:solidFill>
              <a:srgbClr val="00467F">
                <a:alpha val="71000"/>
              </a:srgbClr>
            </a:solidFill>
            <a:ln w="2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Hình tự do: Hình 7">
              <a:extLst>
                <a:ext uri="{FF2B5EF4-FFF2-40B4-BE49-F238E27FC236}">
                  <a16:creationId xmlns:a16="http://schemas.microsoft.com/office/drawing/2014/main" id="{DDE58328-F37A-4E33-8DBF-EB03D040F704}"/>
                </a:ext>
              </a:extLst>
            </p:cNvPr>
            <p:cNvSpPr/>
            <p:nvPr userDrawn="1"/>
          </p:nvSpPr>
          <p:spPr>
            <a:xfrm>
              <a:off x="11143935" y="5263118"/>
              <a:ext cx="1048066" cy="1594883"/>
            </a:xfrm>
            <a:custGeom>
              <a:avLst/>
              <a:gdLst>
                <a:gd name="connsiteX0" fmla="*/ 206833 w 206235"/>
                <a:gd name="connsiteY0" fmla="*/ 0 h 313836"/>
                <a:gd name="connsiteX1" fmla="*/ 0 w 206235"/>
                <a:gd name="connsiteY1" fmla="*/ 206833 h 313836"/>
                <a:gd name="connsiteX2" fmla="*/ 30487 w 206235"/>
                <a:gd name="connsiteY2" fmla="*/ 314733 h 313836"/>
                <a:gd name="connsiteX3" fmla="*/ 207132 w 206235"/>
                <a:gd name="connsiteY3" fmla="*/ 314733 h 313836"/>
                <a:gd name="connsiteX4" fmla="*/ 207132 w 206235"/>
                <a:gd name="connsiteY4" fmla="*/ 0 h 313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235" h="313836">
                  <a:moveTo>
                    <a:pt x="206833" y="0"/>
                  </a:moveTo>
                  <a:cubicBezTo>
                    <a:pt x="92656" y="0"/>
                    <a:pt x="0" y="92656"/>
                    <a:pt x="0" y="206833"/>
                  </a:cubicBezTo>
                  <a:cubicBezTo>
                    <a:pt x="0" y="246287"/>
                    <a:pt x="11059" y="283349"/>
                    <a:pt x="30487" y="314733"/>
                  </a:cubicBezTo>
                  <a:lnTo>
                    <a:pt x="207132" y="314733"/>
                  </a:lnTo>
                  <a:lnTo>
                    <a:pt x="207132" y="0"/>
                  </a:lnTo>
                  <a:close/>
                </a:path>
              </a:pathLst>
            </a:custGeom>
            <a:solidFill>
              <a:srgbClr val="00467F">
                <a:alpha val="71000"/>
              </a:srgbClr>
            </a:solidFill>
            <a:ln w="2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1" name="Chỗ dành sẵn cho Văn bản 10">
            <a:extLst>
              <a:ext uri="{FF2B5EF4-FFF2-40B4-BE49-F238E27FC236}">
                <a16:creationId xmlns:a16="http://schemas.microsoft.com/office/drawing/2014/main" id="{532C913F-17AE-4256-AF15-76CF5513E41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8999" y="2012150"/>
            <a:ext cx="9144000" cy="1605568"/>
          </a:xfrm>
        </p:spPr>
        <p:txBody>
          <a:bodyPr anchor="t" anchorCtr="0">
            <a:spAutoFit/>
          </a:bodyPr>
          <a:lstStyle>
            <a:lvl1pPr marL="0" indent="0">
              <a:buNone/>
              <a:defRPr sz="50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Zwischentitel</a:t>
            </a:r>
            <a:endParaRPr lang="en-US" dirty="0"/>
          </a:p>
          <a:p>
            <a:pPr lvl="0"/>
            <a:r>
              <a:rPr lang="en-US" dirty="0"/>
              <a:t>(Arial 50 pt.)</a:t>
            </a: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079573AE-4674-490D-86F8-B9D772FB61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790" y="6272023"/>
            <a:ext cx="1274123" cy="227445"/>
          </a:xfrm>
          <a:prstGeom prst="rect">
            <a:avLst/>
          </a:prstGeom>
        </p:spPr>
      </p:pic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95F2D2BA-2C47-45C1-944A-1970C234EB5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05.11.2024</a:t>
            </a:r>
            <a:endParaRPr lang="en-US" dirty="0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FB256524-E3BD-4D3B-9DBA-A95EFDBEA74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Erik Dinkel, CISO</a:t>
            </a:r>
          </a:p>
        </p:txBody>
      </p:sp>
      <p:sp>
        <p:nvSpPr>
          <p:cNvPr id="13" name="Chỗ dành sẵn cho Số hiệu Bản chiếu 12">
            <a:extLst>
              <a:ext uri="{FF2B5EF4-FFF2-40B4-BE49-F238E27FC236}">
                <a16:creationId xmlns:a16="http://schemas.microsoft.com/office/drawing/2014/main" id="{A2D1D474-3870-4B24-BFBE-8ADC9F6D1E2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D4933CE-5001-4785-825C-3E6CC404E0DB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300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5E47E33-130D-49B8-8498-4DADAF0A46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943" y="521015"/>
            <a:ext cx="10515600" cy="81253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err="1"/>
              <a:t>Inhalt</a:t>
            </a:r>
            <a:r>
              <a:rPr lang="en-US" dirty="0"/>
              <a:t> und Bild (Arial 26 </a:t>
            </a:r>
            <a:r>
              <a:rPr lang="en-US" dirty="0" err="1"/>
              <a:t>pt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 err="1"/>
              <a:t>Titel</a:t>
            </a:r>
            <a:r>
              <a:rPr lang="en-US" dirty="0"/>
              <a:t> maximal </a:t>
            </a:r>
            <a:r>
              <a:rPr lang="en-US" dirty="0" err="1"/>
              <a:t>zwei</a:t>
            </a:r>
            <a:r>
              <a:rPr lang="en-US" dirty="0"/>
              <a:t> </a:t>
            </a:r>
            <a:r>
              <a:rPr lang="en-US" dirty="0" err="1"/>
              <a:t>Zeilen</a:t>
            </a:r>
            <a:endParaRPr lang="en-US" dirty="0"/>
          </a:p>
        </p:txBody>
      </p:sp>
      <p:sp>
        <p:nvSpPr>
          <p:cNvPr id="8" name="Chỗ dành sẵn cho Hình ảnh 7">
            <a:extLst>
              <a:ext uri="{FF2B5EF4-FFF2-40B4-BE49-F238E27FC236}">
                <a16:creationId xmlns:a16="http://schemas.microsoft.com/office/drawing/2014/main" id="{164E56A8-DC1B-4094-8455-0DA7F0D7E3E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14820" y="0"/>
            <a:ext cx="597718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insert Image</a:t>
            </a:r>
          </a:p>
        </p:txBody>
      </p:sp>
      <p:sp>
        <p:nvSpPr>
          <p:cNvPr id="12" name="Chỗ dành sẵn cho Văn bản 11">
            <a:extLst>
              <a:ext uri="{FF2B5EF4-FFF2-40B4-BE49-F238E27FC236}">
                <a16:creationId xmlns:a16="http://schemas.microsoft.com/office/drawing/2014/main" id="{CBF3E094-AA26-435D-8760-3CB5A46351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6943" y="1874838"/>
            <a:ext cx="5266645" cy="373538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 err="1"/>
              <a:t>Lauftext</a:t>
            </a:r>
            <a:r>
              <a:rPr lang="en-US" dirty="0"/>
              <a:t> (Arial 16 </a:t>
            </a:r>
            <a:r>
              <a:rPr lang="en-US" dirty="0" err="1"/>
              <a:t>Punkt</a:t>
            </a:r>
            <a:r>
              <a:rPr lang="en-US" dirty="0"/>
              <a:t>)</a:t>
            </a:r>
            <a:endParaRPr lang="vi-VN" dirty="0"/>
          </a:p>
          <a:p>
            <a:pPr lvl="1"/>
            <a:r>
              <a:rPr lang="en-US" dirty="0" err="1"/>
              <a:t>Aufzählung</a:t>
            </a:r>
            <a:r>
              <a:rPr lang="en-US" dirty="0"/>
              <a:t> 1. </a:t>
            </a:r>
            <a:r>
              <a:rPr lang="en-US" dirty="0" err="1"/>
              <a:t>Ebene</a:t>
            </a:r>
            <a:endParaRPr lang="en-US" dirty="0"/>
          </a:p>
          <a:p>
            <a:pPr lvl="2"/>
            <a:r>
              <a:rPr lang="en-US" dirty="0" err="1"/>
              <a:t>Aufzählung</a:t>
            </a:r>
            <a:r>
              <a:rPr lang="en-US" dirty="0"/>
              <a:t> 2. </a:t>
            </a:r>
            <a:r>
              <a:rPr lang="en-US" dirty="0" err="1"/>
              <a:t>Ebene</a:t>
            </a:r>
            <a:endParaRPr lang="en-US" dirty="0"/>
          </a:p>
        </p:txBody>
      </p:sp>
      <p:sp>
        <p:nvSpPr>
          <p:cNvPr id="6" name="Chỗ dành sẵn cho Ngày tháng 5">
            <a:extLst>
              <a:ext uri="{FF2B5EF4-FFF2-40B4-BE49-F238E27FC236}">
                <a16:creationId xmlns:a16="http://schemas.microsoft.com/office/drawing/2014/main" id="{ECE8E8D2-BBE7-4E81-8586-B960A23C2B0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05.11.2024</a:t>
            </a:r>
            <a:endParaRPr lang="en-US" dirty="0"/>
          </a:p>
        </p:txBody>
      </p:sp>
      <p:sp>
        <p:nvSpPr>
          <p:cNvPr id="7" name="Chỗ dành sẵn cho Chân trang 6">
            <a:extLst>
              <a:ext uri="{FF2B5EF4-FFF2-40B4-BE49-F238E27FC236}">
                <a16:creationId xmlns:a16="http://schemas.microsoft.com/office/drawing/2014/main" id="{1D7C21FD-B552-4E4F-B8AE-451F2746FDF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Erik Dinkel, CISO</a:t>
            </a: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1EBA9CB5-13B6-47C1-BA13-6CBECFA9103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D4933CE-5001-4785-825C-3E6CC404E0DB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989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480A794-A466-41C9-8095-D8CFF28399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/>
              <a:t>Inhalt</a:t>
            </a:r>
            <a:r>
              <a:rPr lang="en-US" dirty="0"/>
              <a:t> (Arial 26 </a:t>
            </a:r>
            <a:r>
              <a:rPr lang="en-US" dirty="0" err="1"/>
              <a:t>pt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 err="1"/>
              <a:t>Titel</a:t>
            </a:r>
            <a:r>
              <a:rPr lang="en-US" dirty="0"/>
              <a:t> maximal </a:t>
            </a:r>
            <a:r>
              <a:rPr lang="en-US" dirty="0" err="1"/>
              <a:t>zwei</a:t>
            </a:r>
            <a:r>
              <a:rPr lang="en-US" dirty="0"/>
              <a:t> </a:t>
            </a:r>
            <a:r>
              <a:rPr lang="en-US" dirty="0" err="1"/>
              <a:t>Zeilen</a:t>
            </a:r>
            <a:endParaRPr lang="en-US" dirty="0"/>
          </a:p>
        </p:txBody>
      </p:sp>
      <p:sp>
        <p:nvSpPr>
          <p:cNvPr id="9" name="Chỗ dành sẵn cho Văn bản 11">
            <a:extLst>
              <a:ext uri="{FF2B5EF4-FFF2-40B4-BE49-F238E27FC236}">
                <a16:creationId xmlns:a16="http://schemas.microsoft.com/office/drawing/2014/main" id="{E72B1833-5077-4A9E-B26A-DA566F8A01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6943" y="1874838"/>
            <a:ext cx="5266645" cy="373538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 err="1"/>
              <a:t>Lauftext</a:t>
            </a:r>
            <a:r>
              <a:rPr lang="en-US" dirty="0"/>
              <a:t> (Arial 16 </a:t>
            </a:r>
            <a:r>
              <a:rPr lang="en-US" dirty="0" err="1"/>
              <a:t>Punkt</a:t>
            </a:r>
            <a:r>
              <a:rPr lang="en-US" dirty="0"/>
              <a:t>)</a:t>
            </a:r>
            <a:endParaRPr lang="vi-VN" dirty="0"/>
          </a:p>
          <a:p>
            <a:pPr lvl="1"/>
            <a:r>
              <a:rPr lang="en-US" dirty="0" err="1"/>
              <a:t>Aufzählung</a:t>
            </a:r>
            <a:r>
              <a:rPr lang="en-US" dirty="0"/>
              <a:t> 1. </a:t>
            </a:r>
            <a:r>
              <a:rPr lang="en-US" dirty="0" err="1"/>
              <a:t>Ebene</a:t>
            </a:r>
            <a:endParaRPr lang="en-US" dirty="0"/>
          </a:p>
          <a:p>
            <a:pPr lvl="2"/>
            <a:r>
              <a:rPr lang="en-US" dirty="0" err="1"/>
              <a:t>Aufzählung</a:t>
            </a:r>
            <a:r>
              <a:rPr lang="en-US" dirty="0"/>
              <a:t> 2. </a:t>
            </a:r>
            <a:r>
              <a:rPr lang="en-US" dirty="0" err="1"/>
              <a:t>Ebene</a:t>
            </a:r>
            <a:endParaRPr lang="en-US" dirty="0"/>
          </a:p>
        </p:txBody>
      </p:sp>
      <p:sp>
        <p:nvSpPr>
          <p:cNvPr id="10" name="Chỗ dành sẵn cho Văn bản 11">
            <a:extLst>
              <a:ext uri="{FF2B5EF4-FFF2-40B4-BE49-F238E27FC236}">
                <a16:creationId xmlns:a16="http://schemas.microsoft.com/office/drawing/2014/main" id="{87D3229C-4AB7-4B6D-A2F8-4655977033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43955" y="1874838"/>
            <a:ext cx="5266645" cy="373538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 err="1"/>
              <a:t>Lauftext</a:t>
            </a:r>
            <a:r>
              <a:rPr lang="en-US" dirty="0"/>
              <a:t> (Arial 16 </a:t>
            </a:r>
            <a:r>
              <a:rPr lang="en-US" dirty="0" err="1"/>
              <a:t>Punkt</a:t>
            </a:r>
            <a:r>
              <a:rPr lang="en-US" dirty="0"/>
              <a:t>)</a:t>
            </a:r>
            <a:endParaRPr lang="vi-VN" dirty="0"/>
          </a:p>
          <a:p>
            <a:pPr lvl="1"/>
            <a:r>
              <a:rPr lang="en-US" dirty="0" err="1"/>
              <a:t>Aufzählung</a:t>
            </a:r>
            <a:r>
              <a:rPr lang="en-US" dirty="0"/>
              <a:t> 1. </a:t>
            </a:r>
            <a:r>
              <a:rPr lang="en-US" dirty="0" err="1"/>
              <a:t>Ebene</a:t>
            </a:r>
            <a:endParaRPr lang="en-US" dirty="0"/>
          </a:p>
          <a:p>
            <a:pPr lvl="2"/>
            <a:r>
              <a:rPr lang="en-US" dirty="0" err="1"/>
              <a:t>Aufzählung</a:t>
            </a:r>
            <a:r>
              <a:rPr lang="en-US" dirty="0"/>
              <a:t> 2. </a:t>
            </a:r>
            <a:r>
              <a:rPr lang="en-US" dirty="0" err="1"/>
              <a:t>Ebene</a:t>
            </a:r>
            <a:endParaRPr lang="en-US" dirty="0"/>
          </a:p>
        </p:txBody>
      </p:sp>
      <p:sp>
        <p:nvSpPr>
          <p:cNvPr id="6" name="Chỗ dành sẵn cho Ngày tháng 5">
            <a:extLst>
              <a:ext uri="{FF2B5EF4-FFF2-40B4-BE49-F238E27FC236}">
                <a16:creationId xmlns:a16="http://schemas.microsoft.com/office/drawing/2014/main" id="{73610725-1A66-4A52-8D77-AC448BAC05A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 dirty="0"/>
              <a:t>05.11.2024</a:t>
            </a:r>
            <a:endParaRPr lang="en-US" dirty="0"/>
          </a:p>
        </p:txBody>
      </p:sp>
      <p:sp>
        <p:nvSpPr>
          <p:cNvPr id="7" name="Chỗ dành sẵn cho Chân trang 6">
            <a:extLst>
              <a:ext uri="{FF2B5EF4-FFF2-40B4-BE49-F238E27FC236}">
                <a16:creationId xmlns:a16="http://schemas.microsoft.com/office/drawing/2014/main" id="{3720613B-ED52-446D-A480-F28D796162C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Erik Dinkel, CISO</a:t>
            </a:r>
          </a:p>
        </p:txBody>
      </p:sp>
      <p:sp>
        <p:nvSpPr>
          <p:cNvPr id="8" name="Chỗ dành sẵn cho Số hiệu Bản chiếu 7">
            <a:extLst>
              <a:ext uri="{FF2B5EF4-FFF2-40B4-BE49-F238E27FC236}">
                <a16:creationId xmlns:a16="http://schemas.microsoft.com/office/drawing/2014/main" id="{818BEFF6-59D8-4F91-B516-D80C7C07231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D4933CE-5001-4785-825C-3E6CC404E0DB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559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71AF360D-459A-44DE-9109-A40D3092F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943" y="521015"/>
            <a:ext cx="10515600" cy="81253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en-US" dirty="0" err="1"/>
              <a:t>Inhalt</a:t>
            </a:r>
            <a:r>
              <a:rPr lang="en-US" dirty="0"/>
              <a:t> (Arial 26 </a:t>
            </a:r>
            <a:r>
              <a:rPr lang="en-US" dirty="0" err="1"/>
              <a:t>pt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 err="1"/>
              <a:t>Titel</a:t>
            </a:r>
            <a:r>
              <a:rPr lang="en-US" dirty="0"/>
              <a:t> maximal </a:t>
            </a:r>
            <a:r>
              <a:rPr lang="en-US" dirty="0" err="1"/>
              <a:t>zwei</a:t>
            </a:r>
            <a:r>
              <a:rPr lang="en-US" dirty="0"/>
              <a:t> </a:t>
            </a:r>
            <a:r>
              <a:rPr lang="en-US" dirty="0" err="1"/>
              <a:t>Zeilen</a:t>
            </a:r>
            <a:endParaRPr lang="en-US" dirty="0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36430E71-7257-4E18-A197-29149C903A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943" y="1875783"/>
            <a:ext cx="10776857" cy="3982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/>
              <a:t>Lauftext</a:t>
            </a:r>
            <a:r>
              <a:rPr lang="en-US" dirty="0"/>
              <a:t> (Arial 16 </a:t>
            </a:r>
            <a:r>
              <a:rPr lang="en-US" dirty="0" err="1"/>
              <a:t>Punkt</a:t>
            </a:r>
            <a:r>
              <a:rPr lang="en-US" dirty="0"/>
              <a:t>)</a:t>
            </a:r>
            <a:endParaRPr lang="vi-VN" dirty="0"/>
          </a:p>
          <a:p>
            <a:pPr lvl="1"/>
            <a:r>
              <a:rPr lang="en-US" dirty="0" err="1"/>
              <a:t>Aufzählung</a:t>
            </a:r>
            <a:r>
              <a:rPr lang="en-US" dirty="0"/>
              <a:t> 1. </a:t>
            </a:r>
            <a:r>
              <a:rPr lang="en-US" dirty="0" err="1"/>
              <a:t>Ebene</a:t>
            </a:r>
            <a:endParaRPr lang="en-US" dirty="0"/>
          </a:p>
          <a:p>
            <a:pPr lvl="2"/>
            <a:r>
              <a:rPr lang="en-US" dirty="0" err="1"/>
              <a:t>Aufzählung</a:t>
            </a:r>
            <a:r>
              <a:rPr lang="en-US" dirty="0"/>
              <a:t> 2. </a:t>
            </a:r>
            <a:r>
              <a:rPr lang="en-US" dirty="0" err="1"/>
              <a:t>Ebene</a:t>
            </a:r>
            <a:endParaRPr lang="en-US" dirty="0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297349C-FD5F-43D9-9265-F87C490DCB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42133" y="6265146"/>
            <a:ext cx="932117" cy="24622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>
              <a:defRPr lang="en-US" sz="1000" smtClean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05.11.2024</a:t>
            </a:r>
            <a:endParaRPr lang="en-US" dirty="0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B346EBC-65F0-4646-86DA-4F1B3E90D9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74928" y="6265146"/>
            <a:ext cx="2716544" cy="24622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Erik Dinkel, CISO</a:t>
            </a: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3AB01C6-DDBC-42DA-BDB4-22382FE351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1072" y="6265146"/>
            <a:ext cx="439057" cy="246221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1000" b="1">
                <a:solidFill>
                  <a:schemeClr val="tx2"/>
                </a:solidFill>
              </a:defRPr>
            </a:lvl1pPr>
          </a:lstStyle>
          <a:p>
            <a:fld id="{5D4933CE-5001-4785-825C-3E6CC404E0DB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10" name="Hình ảnh 9" descr="Ảnh có chứa đối tượng&#10;&#10;Mô tả được tạo tự động">
            <a:extLst>
              <a:ext uri="{FF2B5EF4-FFF2-40B4-BE49-F238E27FC236}">
                <a16:creationId xmlns:a16="http://schemas.microsoft.com/office/drawing/2014/main" id="{63EA1BA2-ACBE-43CD-A281-3F67E8C7B279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789" y="6272025"/>
            <a:ext cx="1274127" cy="227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781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0" r:id="rId3"/>
    <p:sldLayoutId id="2147483662" r:id="rId4"/>
    <p:sldLayoutId id="2147483650" r:id="rId5"/>
    <p:sldLayoutId id="2147483664" r:id="rId6"/>
    <p:sldLayoutId id="2147483663" r:id="rId7"/>
    <p:sldLayoutId id="2147483665" r:id="rId8"/>
    <p:sldLayoutId id="2147483666" r:id="rId9"/>
    <p:sldLayoutId id="2147483667" r:id="rId10"/>
    <p:sldLayoutId id="2147483669" r:id="rId11"/>
    <p:sldLayoutId id="2147483679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1" r:id="rId19"/>
    <p:sldLayoutId id="2147483655" r:id="rId20"/>
    <p:sldLayoutId id="2147483680" r:id="rId21"/>
    <p:sldLayoutId id="2147483738" r:id="rId2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279400" indent="-2794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651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85" userDrawn="1">
          <p15:clr>
            <a:srgbClr val="F26B43"/>
          </p15:clr>
        </p15:guide>
        <p15:guide id="2" pos="414" userDrawn="1">
          <p15:clr>
            <a:srgbClr val="F26B43"/>
          </p15:clr>
        </p15:guide>
        <p15:guide id="3" orient="horz" pos="323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3952" userDrawn="1">
          <p15:clr>
            <a:srgbClr val="F26B43"/>
          </p15:clr>
        </p15:guide>
        <p15:guide id="6" pos="715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 1"/>
          <p:cNvGraphicFramePr/>
          <p:nvPr>
            <p:extLst>
              <p:ext uri="{D42A27DB-BD31-4B8C-83A1-F6EECF244321}">
                <p14:modId xmlns:p14="http://schemas.microsoft.com/office/powerpoint/2010/main" val="3115616261"/>
              </p:ext>
            </p:extLst>
          </p:nvPr>
        </p:nvGraphicFramePr>
        <p:xfrm>
          <a:off x="577512" y="795468"/>
          <a:ext cx="10562065" cy="3605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itel 1">
            <a:extLst>
              <a:ext uri="{FF2B5EF4-FFF2-40B4-BE49-F238E27FC236}">
                <a16:creationId xmlns:a16="http://schemas.microsoft.com/office/drawing/2014/main" id="{5F055329-159A-D21D-8330-982366080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512" y="369906"/>
            <a:ext cx="11052616" cy="480131"/>
          </a:xfrm>
        </p:spPr>
        <p:txBody>
          <a:bodyPr/>
          <a:lstStyle/>
          <a:p>
            <a:r>
              <a:rPr lang="de-DE" sz="2800" dirty="0"/>
              <a:t>Organigramm Direktion Corporate Center Funktionen</a:t>
            </a:r>
            <a:endParaRPr lang="de-CH" sz="2800" dirty="0"/>
          </a:p>
        </p:txBody>
      </p:sp>
      <p:sp>
        <p:nvSpPr>
          <p:cNvPr id="3" name="Rechteck 2"/>
          <p:cNvSpPr/>
          <p:nvPr/>
        </p:nvSpPr>
        <p:spPr>
          <a:xfrm>
            <a:off x="577512" y="4095144"/>
            <a:ext cx="2246019" cy="4264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tx1"/>
                </a:solidFill>
              </a:rPr>
              <a:t>Compliance, Datenschutz &amp; Corporate Responsibility</a:t>
            </a:r>
            <a:endParaRPr lang="de-CH" sz="1200" dirty="0">
              <a:solidFill>
                <a:schemeClr val="tx1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6099178" y="4106405"/>
            <a:ext cx="2246400" cy="428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200" dirty="0">
              <a:solidFill>
                <a:schemeClr val="tx1"/>
              </a:solidFill>
            </a:endParaRPr>
          </a:p>
          <a:p>
            <a:pPr algn="ctr"/>
            <a:r>
              <a:rPr lang="de-CH" sz="1200" dirty="0">
                <a:solidFill>
                  <a:schemeClr val="tx1"/>
                </a:solidFill>
              </a:rPr>
              <a:t>Qualitätsmanagement und</a:t>
            </a:r>
          </a:p>
          <a:p>
            <a:pPr algn="ctr"/>
            <a:r>
              <a:rPr lang="de-CH" sz="1200" dirty="0">
                <a:solidFill>
                  <a:schemeClr val="tx1"/>
                </a:solidFill>
              </a:rPr>
              <a:t>Patientensicherheit</a:t>
            </a:r>
          </a:p>
          <a:p>
            <a:pPr algn="ctr"/>
            <a:endParaRPr lang="de-CH" sz="1200" dirty="0">
              <a:solidFill>
                <a:schemeClr val="tx1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8853236" y="4095143"/>
            <a:ext cx="2246400" cy="428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200" dirty="0">
                <a:solidFill>
                  <a:schemeClr val="tx1"/>
                </a:solidFill>
              </a:rPr>
              <a:t>Beschwerdemanagement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5F03034D-AEDE-F24E-88B2-97C4D9BBE592}"/>
              </a:ext>
            </a:extLst>
          </p:cNvPr>
          <p:cNvSpPr/>
          <p:nvPr/>
        </p:nvSpPr>
        <p:spPr>
          <a:xfrm>
            <a:off x="8861262" y="4632558"/>
            <a:ext cx="2246400" cy="4264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200" dirty="0">
                <a:solidFill>
                  <a:schemeClr val="tx1"/>
                </a:solidFill>
              </a:rPr>
              <a:t>Spitalseelsorge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CCDFBBD8-1D32-7F7A-D7A2-78377B118FE3}"/>
              </a:ext>
            </a:extLst>
          </p:cNvPr>
          <p:cNvSpPr/>
          <p:nvPr/>
        </p:nvSpPr>
        <p:spPr>
          <a:xfrm>
            <a:off x="6106996" y="4634183"/>
            <a:ext cx="2246400" cy="428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200" dirty="0">
              <a:solidFill>
                <a:schemeClr val="tx1"/>
              </a:solidFill>
            </a:endParaRPr>
          </a:p>
          <a:p>
            <a:pPr algn="ctr"/>
            <a:r>
              <a:rPr lang="de-CH" sz="1200" dirty="0">
                <a:solidFill>
                  <a:schemeClr val="tx1"/>
                </a:solidFill>
              </a:rPr>
              <a:t>Klinische Ethik</a:t>
            </a:r>
          </a:p>
          <a:p>
            <a:pPr algn="ctr"/>
            <a:endParaRPr lang="de-CH" sz="1200" dirty="0">
              <a:solidFill>
                <a:schemeClr val="tx1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39E8477C-000F-096B-3E11-DBDDB646A075}"/>
              </a:ext>
            </a:extLst>
          </p:cNvPr>
          <p:cNvSpPr/>
          <p:nvPr/>
        </p:nvSpPr>
        <p:spPr>
          <a:xfrm>
            <a:off x="575911" y="4632551"/>
            <a:ext cx="2246019" cy="4264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200" dirty="0">
                <a:solidFill>
                  <a:schemeClr val="tx1"/>
                </a:solidFill>
              </a:rPr>
              <a:t>Risk Management &amp; BCM*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E21FFE6-00BE-2B3D-6C7D-8278650DEAE0}"/>
              </a:ext>
            </a:extLst>
          </p:cNvPr>
          <p:cNvSpPr/>
          <p:nvPr/>
        </p:nvSpPr>
        <p:spPr>
          <a:xfrm>
            <a:off x="574309" y="5169965"/>
            <a:ext cx="2246019" cy="4264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200" dirty="0">
                <a:solidFill>
                  <a:schemeClr val="tx1"/>
                </a:solidFill>
              </a:rPr>
              <a:t>Unternehmenssicherheit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A95676F5-68F1-C7D1-7777-F6AB10302DA7}"/>
              </a:ext>
            </a:extLst>
          </p:cNvPr>
          <p:cNvSpPr/>
          <p:nvPr/>
        </p:nvSpPr>
        <p:spPr>
          <a:xfrm>
            <a:off x="582334" y="5697751"/>
            <a:ext cx="2246019" cy="4264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200" dirty="0">
                <a:solidFill>
                  <a:schemeClr val="tx1"/>
                </a:solidFill>
              </a:rPr>
              <a:t>Cyber- und Informationssicherheit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35C9EC8-6AC3-4485-A122-AFBA46EC5094}"/>
              </a:ext>
            </a:extLst>
          </p:cNvPr>
          <p:cNvSpPr txBox="1"/>
          <p:nvPr/>
        </p:nvSpPr>
        <p:spPr>
          <a:xfrm>
            <a:off x="2526890" y="6273800"/>
            <a:ext cx="2448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000" dirty="0">
                <a:solidFill>
                  <a:schemeClr val="tx1"/>
                </a:solidFill>
              </a:rPr>
              <a:t>* Business Continuity Management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171606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22 Tùy chỉnh">
      <a:dk1>
        <a:sysClr val="windowText" lastClr="000000"/>
      </a:dk1>
      <a:lt1>
        <a:sysClr val="window" lastClr="FFFFFF"/>
      </a:lt1>
      <a:dk2>
        <a:srgbClr val="1567AF"/>
      </a:dk2>
      <a:lt2>
        <a:srgbClr val="E7E6E6"/>
      </a:lt2>
      <a:accent1>
        <a:srgbClr val="1567AF"/>
      </a:accent1>
      <a:accent2>
        <a:srgbClr val="AF0060"/>
      </a:accent2>
      <a:accent3>
        <a:srgbClr val="16AFA5"/>
      </a:accent3>
      <a:accent4>
        <a:srgbClr val="EE7F00"/>
      </a:accent4>
      <a:accent5>
        <a:srgbClr val="56A5EA"/>
      </a:accent5>
      <a:accent6>
        <a:srgbClr val="4ED7FE"/>
      </a:accent6>
      <a:hlink>
        <a:srgbClr val="0563C1"/>
      </a:hlink>
      <a:folHlink>
        <a:srgbClr val="954F72"/>
      </a:folHlink>
    </a:clrScheme>
    <a:fontScheme name="5 Tùy chỉn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E36E3418506224EA0CE15A9879A1173" ma:contentTypeVersion="14" ma:contentTypeDescription="Ein neues Dokument erstellen." ma:contentTypeScope="" ma:versionID="33235dd637d6557dbd0abaeb3d06fa70">
  <xsd:schema xmlns:xsd="http://www.w3.org/2001/XMLSchema" xmlns:xs="http://www.w3.org/2001/XMLSchema" xmlns:p="http://schemas.microsoft.com/office/2006/metadata/properties" xmlns:ns2="c8501ce1-0e4c-4766-9cb7-5067ecfec9d3" xmlns:ns3="1194b2ed-c00d-4cd0-a7d4-0a211949007a" targetNamespace="http://schemas.microsoft.com/office/2006/metadata/properties" ma:root="true" ma:fieldsID="4706f3efb57c98a9da51abb1d43cc096" ns2:_="" ns3:_="">
    <xsd:import namespace="c8501ce1-0e4c-4766-9cb7-5067ecfec9d3"/>
    <xsd:import namespace="1194b2ed-c00d-4cd0-a7d4-0a211949007a"/>
    <xsd:element name="properties">
      <xsd:complexType>
        <xsd:sequence>
          <xsd:element name="documentManagement">
            <xsd:complexType>
              <xsd:all>
                <xsd:element ref="ns2:Umzugsdatum" minOccurs="0"/>
                <xsd:element ref="ns3:SharedWithUsers" minOccurs="0"/>
                <xsd:element ref="ns3:SharedWithDetails" minOccurs="0"/>
                <xsd:element ref="ns3:TaxKeywordTaxHTField" minOccurs="0"/>
                <xsd:element ref="ns3:TaxCatchAll" minOccurs="0"/>
                <xsd:element ref="ns2:le4fb513d627490e88f2bb14d7f7ee51" minOccurs="0"/>
                <xsd:element ref="ns2:nfaee6361cbb4046b710818cd2b348c9" minOccurs="0"/>
                <xsd:element ref="ns2:feebdbf9f6a5448abc1de2e581bae5c8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501ce1-0e4c-4766-9cb7-5067ecfec9d3" elementFormDefault="qualified">
    <xsd:import namespace="http://schemas.microsoft.com/office/2006/documentManagement/types"/>
    <xsd:import namespace="http://schemas.microsoft.com/office/infopath/2007/PartnerControls"/>
    <xsd:element name="Umzugsdatum" ma:index="8" nillable="true" ma:displayName="Umzugsdatum" ma:format="DateOnly" ma:internalName="Umzugsdatum">
      <xsd:simpleType>
        <xsd:restriction base="dms:DateTime"/>
      </xsd:simpleType>
    </xsd:element>
    <xsd:element name="le4fb513d627490e88f2bb14d7f7ee51" ma:index="15" nillable="true" ma:taxonomy="true" ma:internalName="le4fb513d627490e88f2bb14d7f7ee51" ma:taxonomyFieldName="OrganizationalUnits" ma:displayName="Organisationseinheiten" ma:fieldId="{5e4fb513-d627-490e-88f2-bb14d7f7ee51}" ma:taxonomyMulti="true" ma:sspId="10a0224e-b1a9-4c71-9118-6b82ce928509" ma:termSetId="dbb57b6c-cc60-4304-b84a-85812b1409b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faee6361cbb4046b710818cd2b348c9" ma:index="17" nillable="true" ma:taxonomy="true" ma:internalName="nfaee6361cbb4046b710818cd2b348c9" ma:taxonomyFieldName="JobGroups" ma:displayName="Berufsgruppen" ma:fieldId="{7faee636-1cbb-4046-b710-818cd2b348c9}" ma:taxonomyMulti="true" ma:sspId="10a0224e-b1a9-4c71-9118-6b82ce928509" ma:termSetId="ae5e54de-ecee-40bc-977c-378a3b93738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eebdbf9f6a5448abc1de2e581bae5c8" ma:index="19" nillable="true" ma:taxonomy="true" ma:internalName="feebdbf9f6a5448abc1de2e581bae5c8" ma:taxonomyFieldName="ContentOwner" ma:displayName="Inhaltseigner (Organisationseinheit)" ma:readOnly="false" ma:default="59;#Kommunikation ＆ Marketing|1ccf0a3d-8ee4-434b-a698-4be73f88d482" ma:fieldId="{feebdbf9-f6a5-448a-bc1d-e2e581bae5c8}" ma:taxonomyMulti="true" ma:sspId="10a0224e-b1a9-4c71-9118-6b82ce928509" ma:termSetId="dbb57b6c-cc60-4304-b84a-85812b1409bb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94b2ed-c00d-4cd0-a7d4-0a211949007a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KeywordTaxHTField" ma:index="12" nillable="true" ma:taxonomy="true" ma:internalName="TaxKeywordTaxHTField" ma:taxonomyFieldName="TaxKeyword" ma:displayName="Unternehmensstichwörter" ma:fieldId="{23f27201-bee3-471e-b2e7-b64fd8b7ca38}" ma:taxonomyMulti="true" ma:sspId="367aef82-4d4f-48e7-9410-9a14cdd4b9b6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3" nillable="true" ma:displayName="Taxonomiespalte &quot;Alle abfangen&quot;" ma:hidden="true" ma:list="{a6a56072-0122-4e5f-a9d7-4aad0de3c1df}" ma:internalName="TaxCatchAll" ma:showField="CatchAllData" ma:web="1194b2ed-c00d-4cd0-a7d4-0a211949007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Umzugsdatum xmlns="c8501ce1-0e4c-4766-9cb7-5067ecfec9d3" xsi:nil="true"/>
    <TaxCatchAll xmlns="1194b2ed-c00d-4cd0-a7d4-0a211949007a"/>
    <TaxKeywordTaxHTField xmlns="1194b2ed-c00d-4cd0-a7d4-0a211949007a">
      <Terms xmlns="http://schemas.microsoft.com/office/infopath/2007/PartnerControls"/>
    </TaxKeywordTaxHTField>
    <feebdbf9f6a5448abc1de2e581bae5c8 xmlns="c8501ce1-0e4c-4766-9cb7-5067ecfec9d3">
      <Terms xmlns="http://schemas.microsoft.com/office/infopath/2007/PartnerControls">
        <TermInfo xmlns="http://schemas.microsoft.com/office/infopath/2007/PartnerControls">
          <TermName xmlns="http://schemas.microsoft.com/office/infopath/2007/PartnerControls">Kommunikation ＆ Marketing</TermName>
          <TermId xmlns="http://schemas.microsoft.com/office/infopath/2007/PartnerControls">1ccf0a3d-8ee4-434b-a698-4be73f88d482</TermId>
        </TermInfo>
      </Terms>
    </feebdbf9f6a5448abc1de2e581bae5c8>
    <le4fb513d627490e88f2bb14d7f7ee51 xmlns="c8501ce1-0e4c-4766-9cb7-5067ecfec9d3">
      <Terms xmlns="http://schemas.microsoft.com/office/infopath/2007/PartnerControls"/>
    </le4fb513d627490e88f2bb14d7f7ee51>
    <nfaee6361cbb4046b710818cd2b348c9 xmlns="c8501ce1-0e4c-4766-9cb7-5067ecfec9d3">
      <Terms xmlns="http://schemas.microsoft.com/office/infopath/2007/PartnerControls"/>
    </nfaee6361cbb4046b710818cd2b348c9>
    <SharedWithUsers xmlns="1194b2ed-c00d-4cd0-a7d4-0a211949007a">
      <UserInfo>
        <DisplayName>Christoph Bacher</DisplayName>
        <AccountId>2570</AccountId>
        <AccountType/>
      </UserInfo>
      <UserInfo>
        <DisplayName>Medina Uvalic</DisplayName>
        <AccountId>8600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C0F9BA3-C24B-4B81-9469-857B6BCB5D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501ce1-0e4c-4766-9cb7-5067ecfec9d3"/>
    <ds:schemaRef ds:uri="1194b2ed-c00d-4cd0-a7d4-0a211949007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69CCE84-9F6D-4446-9CE7-D13E747B509C}">
  <ds:schemaRefs>
    <ds:schemaRef ds:uri="http://schemas.microsoft.com/office/2006/metadata/properties"/>
    <ds:schemaRef ds:uri="http://schemas.openxmlformats.org/package/2006/metadata/core-properties"/>
    <ds:schemaRef ds:uri="1194b2ed-c00d-4cd0-a7d4-0a211949007a"/>
    <ds:schemaRef ds:uri="http://purl.org/dc/elements/1.1/"/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infopath/2007/PartnerControls"/>
    <ds:schemaRef ds:uri="c8501ce1-0e4c-4766-9cb7-5067ecfec9d3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87EF24A-595C-45B4-AA0C-396C9A6BFF1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73</Words>
  <Application>Microsoft Office PowerPoint</Application>
  <PresentationFormat>Breitbild</PresentationFormat>
  <Paragraphs>28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Organigramm Direktion Corporate Center Funktionen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Plüss Nathalie</dc:creator>
  <cp:lastModifiedBy>Ialeggio Parletta Daniela</cp:lastModifiedBy>
  <cp:revision>718</cp:revision>
  <cp:lastPrinted>2025-06-30T08:53:55Z</cp:lastPrinted>
  <dcterms:created xsi:type="dcterms:W3CDTF">2019-02-27T04:15:03Z</dcterms:created>
  <dcterms:modified xsi:type="dcterms:W3CDTF">2025-10-29T05:56:01Z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0x0101001E36E3418506224EA0CE15A9879A1173</vt:lpwstr>
  </property>
  <property fmtid="{D5CDD505-2E9C-101B-9397-08002B2CF9AE}" pid="3" name="TaxKeyword">
    <vt:lpwstr/>
  </property>
  <property fmtid="{D5CDD505-2E9C-101B-9397-08002B2CF9AE}" pid="4" name="ContentOwner">
    <vt:lpwstr>59;#Kommunikation ＆ Marketing|1ccf0a3d-8ee4-434b-a698-4be73f88d482</vt:lpwstr>
  </property>
  <property fmtid="{D5CDD505-2E9C-101B-9397-08002B2CF9AE}" pid="5" name="JobGroups">
    <vt:lpwstr/>
  </property>
  <property fmtid="{D5CDD505-2E9C-101B-9397-08002B2CF9AE}" pid="6" name="OrganizationalUnits">
    <vt:lpwstr/>
  </property>
</Properties>
</file>